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48" r:id="rId1"/>
  </p:sldMasterIdLst>
  <p:notesMasterIdLst>
    <p:notesMasterId r:id="rId75"/>
  </p:notesMasterIdLst>
  <p:sldIdLst>
    <p:sldId id="256" r:id="rId2"/>
    <p:sldId id="258" r:id="rId3"/>
    <p:sldId id="303" r:id="rId4"/>
    <p:sldId id="304" r:id="rId5"/>
    <p:sldId id="487" r:id="rId6"/>
    <p:sldId id="509" r:id="rId7"/>
    <p:sldId id="506" r:id="rId8"/>
    <p:sldId id="489" r:id="rId9"/>
    <p:sldId id="490" r:id="rId10"/>
    <p:sldId id="510" r:id="rId11"/>
    <p:sldId id="512" r:id="rId12"/>
    <p:sldId id="513" r:id="rId13"/>
    <p:sldId id="514" r:id="rId14"/>
    <p:sldId id="515" r:id="rId15"/>
    <p:sldId id="307" r:id="rId16"/>
    <p:sldId id="308" r:id="rId17"/>
    <p:sldId id="309" r:id="rId18"/>
    <p:sldId id="516" r:id="rId19"/>
    <p:sldId id="508" r:id="rId20"/>
    <p:sldId id="507" r:id="rId21"/>
    <p:sldId id="517" r:id="rId22"/>
    <p:sldId id="518" r:id="rId23"/>
    <p:sldId id="519" r:id="rId24"/>
    <p:sldId id="520" r:id="rId25"/>
    <p:sldId id="521" r:id="rId26"/>
    <p:sldId id="522" r:id="rId27"/>
    <p:sldId id="523" r:id="rId28"/>
    <p:sldId id="524" r:id="rId29"/>
    <p:sldId id="525" r:id="rId30"/>
    <p:sldId id="461" r:id="rId31"/>
    <p:sldId id="473" r:id="rId32"/>
    <p:sldId id="463" r:id="rId33"/>
    <p:sldId id="267" r:id="rId34"/>
    <p:sldId id="474" r:id="rId35"/>
    <p:sldId id="464" r:id="rId36"/>
    <p:sldId id="298" r:id="rId37"/>
    <p:sldId id="527" r:id="rId38"/>
    <p:sldId id="528" r:id="rId39"/>
    <p:sldId id="511" r:id="rId40"/>
    <p:sldId id="259" r:id="rId41"/>
    <p:sldId id="529" r:id="rId42"/>
    <p:sldId id="260" r:id="rId43"/>
    <p:sldId id="261" r:id="rId44"/>
    <p:sldId id="262" r:id="rId45"/>
    <p:sldId id="263" r:id="rId46"/>
    <p:sldId id="264" r:id="rId47"/>
    <p:sldId id="270" r:id="rId48"/>
    <p:sldId id="271" r:id="rId49"/>
    <p:sldId id="272" r:id="rId50"/>
    <p:sldId id="273" r:id="rId51"/>
    <p:sldId id="274" r:id="rId52"/>
    <p:sldId id="275" r:id="rId53"/>
    <p:sldId id="276" r:id="rId54"/>
    <p:sldId id="265" r:id="rId55"/>
    <p:sldId id="269" r:id="rId56"/>
    <p:sldId id="288" r:id="rId57"/>
    <p:sldId id="284" r:id="rId58"/>
    <p:sldId id="285" r:id="rId59"/>
    <p:sldId id="286" r:id="rId60"/>
    <p:sldId id="289" r:id="rId61"/>
    <p:sldId id="279" r:id="rId62"/>
    <p:sldId id="280" r:id="rId63"/>
    <p:sldId id="281" r:id="rId64"/>
    <p:sldId id="282" r:id="rId65"/>
    <p:sldId id="290" r:id="rId66"/>
    <p:sldId id="292" r:id="rId67"/>
    <p:sldId id="293" r:id="rId68"/>
    <p:sldId id="295" r:id="rId69"/>
    <p:sldId id="297" r:id="rId70"/>
    <p:sldId id="299" r:id="rId71"/>
    <p:sldId id="300" r:id="rId72"/>
    <p:sldId id="296" r:id="rId73"/>
    <p:sldId id="526"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9" autoAdjust="0"/>
    <p:restoredTop sz="94660"/>
  </p:normalViewPr>
  <p:slideViewPr>
    <p:cSldViewPr snapToGrid="0">
      <p:cViewPr varScale="1">
        <p:scale>
          <a:sx n="71" d="100"/>
          <a:sy n="71" d="100"/>
        </p:scale>
        <p:origin x="6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2.xml.rels><?xml version="1.0" encoding="UTF-8" standalone="yes"?>
<Relationships xmlns="http://schemas.openxmlformats.org/package/2006/relationships"><Relationship Id="rId8" Type="http://schemas.openxmlformats.org/officeDocument/2006/relationships/hyperlink" Target="https://digitalprinciples.org/de/principle/use-open-standards-open-data-open-source-and-open-innovation/" TargetMode="External"/><Relationship Id="rId3" Type="http://schemas.openxmlformats.org/officeDocument/2006/relationships/image" Target="../media/image36.jpg"/><Relationship Id="rId7" Type="http://schemas.openxmlformats.org/officeDocument/2006/relationships/image" Target="../media/image38.png"/><Relationship Id="rId2" Type="http://schemas.openxmlformats.org/officeDocument/2006/relationships/hyperlink" Target="https://www.blacklistednews.com/article/70205/you-should-have-the-right-to-sue-companies-that-violate-your.html" TargetMode="External"/><Relationship Id="rId1" Type="http://schemas.openxmlformats.org/officeDocument/2006/relationships/image" Target="../media/image35.png"/><Relationship Id="rId6" Type="http://schemas.openxmlformats.org/officeDocument/2006/relationships/hyperlink" Target="https://www.knowledge7.com/2016/06/01/server-security/" TargetMode="External"/><Relationship Id="rId5" Type="http://schemas.openxmlformats.org/officeDocument/2006/relationships/image" Target="../media/image37.jpg"/><Relationship Id="rId4" Type="http://schemas.openxmlformats.org/officeDocument/2006/relationships/hyperlink" Target="https://publicdomainpictures.net/en/view-image.php?image=240425&amp;picture=cyber-security"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digitalprinciples.org/de/principle/use-open-standards-open-data-open-source-and-open-innovation/" TargetMode="External"/><Relationship Id="rId3" Type="http://schemas.openxmlformats.org/officeDocument/2006/relationships/image" Target="../media/image36.jpg"/><Relationship Id="rId7" Type="http://schemas.openxmlformats.org/officeDocument/2006/relationships/image" Target="../media/image38.png"/><Relationship Id="rId2" Type="http://schemas.openxmlformats.org/officeDocument/2006/relationships/hyperlink" Target="https://www.blacklistednews.com/article/70205/you-should-have-the-right-to-sue-companies-that-violate-your.html" TargetMode="External"/><Relationship Id="rId1" Type="http://schemas.openxmlformats.org/officeDocument/2006/relationships/image" Target="../media/image35.png"/><Relationship Id="rId6" Type="http://schemas.openxmlformats.org/officeDocument/2006/relationships/hyperlink" Target="https://www.knowledge7.com/2016/06/01/server-security/" TargetMode="External"/><Relationship Id="rId5" Type="http://schemas.openxmlformats.org/officeDocument/2006/relationships/image" Target="../media/image37.jpg"/><Relationship Id="rId4" Type="http://schemas.openxmlformats.org/officeDocument/2006/relationships/hyperlink" Target="https://publicdomainpictures.net/en/view-image.php?image=240425&amp;picture=cyber-security"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6378C-94AD-4CCC-9AEF-4BDE7B6D7BA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4B16DC1-D0AF-456A-BAA0-D204753B7F58}">
      <dgm:prSet/>
      <dgm:spPr/>
      <dgm:t>
        <a:bodyPr/>
        <a:lstStyle/>
        <a:p>
          <a:r>
            <a:rPr lang="en-IN" dirty="0"/>
            <a:t>Introduction to 5G, IoT, Various use-cases</a:t>
          </a:r>
        </a:p>
      </dgm:t>
    </dgm:pt>
    <dgm:pt modelId="{DB600B93-82CE-453C-BC9A-ED0B63BB7366}" type="parTrans" cxnId="{CF7C0D72-B8D6-454A-B686-19D8C655D781}">
      <dgm:prSet/>
      <dgm:spPr/>
      <dgm:t>
        <a:bodyPr/>
        <a:lstStyle/>
        <a:p>
          <a:endParaRPr lang="en-IN"/>
        </a:p>
      </dgm:t>
    </dgm:pt>
    <dgm:pt modelId="{C1F52662-7E75-422C-A561-502C51E0E68F}" type="sibTrans" cxnId="{CF7C0D72-B8D6-454A-B686-19D8C655D781}">
      <dgm:prSet/>
      <dgm:spPr/>
      <dgm:t>
        <a:bodyPr/>
        <a:lstStyle/>
        <a:p>
          <a:endParaRPr lang="en-IN"/>
        </a:p>
      </dgm:t>
    </dgm:pt>
    <dgm:pt modelId="{E8E49A83-C24E-4846-AF3B-11F131A1B832}">
      <dgm:prSet/>
      <dgm:spPr/>
      <dgm:t>
        <a:bodyPr/>
        <a:lstStyle/>
        <a:p>
          <a:r>
            <a:rPr lang="en-IN"/>
            <a:t>Security Challenges</a:t>
          </a:r>
        </a:p>
      </dgm:t>
    </dgm:pt>
    <dgm:pt modelId="{6C343B9F-4BF9-4476-A500-0A3583AA4DD9}" type="parTrans" cxnId="{C7179A07-3030-4CFC-954D-555E6455ACC0}">
      <dgm:prSet/>
      <dgm:spPr/>
      <dgm:t>
        <a:bodyPr/>
        <a:lstStyle/>
        <a:p>
          <a:endParaRPr lang="en-IN"/>
        </a:p>
      </dgm:t>
    </dgm:pt>
    <dgm:pt modelId="{5C09F4D1-97F1-41AC-BC7B-1EE166F29BE1}" type="sibTrans" cxnId="{C7179A07-3030-4CFC-954D-555E6455ACC0}">
      <dgm:prSet/>
      <dgm:spPr/>
      <dgm:t>
        <a:bodyPr/>
        <a:lstStyle/>
        <a:p>
          <a:endParaRPr lang="en-IN"/>
        </a:p>
      </dgm:t>
    </dgm:pt>
    <dgm:pt modelId="{1483EE02-7313-4739-A258-43DDAB72A655}">
      <dgm:prSet/>
      <dgm:spPr/>
      <dgm:t>
        <a:bodyPr/>
        <a:lstStyle/>
        <a:p>
          <a:r>
            <a:rPr lang="en-IN" dirty="0"/>
            <a:t>Security Protocols</a:t>
          </a:r>
        </a:p>
      </dgm:t>
    </dgm:pt>
    <dgm:pt modelId="{AE99DEF2-FE0B-4F6D-A47A-061F2D347D49}" type="parTrans" cxnId="{23F5F4DA-2926-41A5-B2FA-1CB3AAF43B55}">
      <dgm:prSet/>
      <dgm:spPr/>
      <dgm:t>
        <a:bodyPr/>
        <a:lstStyle/>
        <a:p>
          <a:endParaRPr lang="en-IN"/>
        </a:p>
      </dgm:t>
    </dgm:pt>
    <dgm:pt modelId="{78DBB9AA-B3C6-4D55-9C12-14F03B94ABAF}" type="sibTrans" cxnId="{23F5F4DA-2926-41A5-B2FA-1CB3AAF43B55}">
      <dgm:prSet/>
      <dgm:spPr/>
      <dgm:t>
        <a:bodyPr/>
        <a:lstStyle/>
        <a:p>
          <a:endParaRPr lang="en-IN"/>
        </a:p>
      </dgm:t>
    </dgm:pt>
    <dgm:pt modelId="{9C4A924B-CBFB-41AA-A0C1-E006AEF5A901}">
      <dgm:prSet/>
      <dgm:spPr/>
      <dgm:t>
        <a:bodyPr/>
        <a:lstStyle/>
        <a:p>
          <a:r>
            <a:rPr lang="en-US" dirty="0"/>
            <a:t>System Models and Security Requirements</a:t>
          </a:r>
          <a:endParaRPr lang="en-IN" dirty="0"/>
        </a:p>
      </dgm:t>
    </dgm:pt>
    <dgm:pt modelId="{B69835E6-7BA7-4942-989E-3041BEAC0352}" type="parTrans" cxnId="{6AE285FD-FAE5-4933-9AAC-29F0FEAF3462}">
      <dgm:prSet/>
      <dgm:spPr/>
      <dgm:t>
        <a:bodyPr/>
        <a:lstStyle/>
        <a:p>
          <a:endParaRPr lang="en-IN"/>
        </a:p>
      </dgm:t>
    </dgm:pt>
    <dgm:pt modelId="{E533942D-5575-4F99-99F2-EA3ED4F44D67}" type="sibTrans" cxnId="{6AE285FD-FAE5-4933-9AAC-29F0FEAF3462}">
      <dgm:prSet/>
      <dgm:spPr/>
      <dgm:t>
        <a:bodyPr/>
        <a:lstStyle/>
        <a:p>
          <a:endParaRPr lang="en-IN"/>
        </a:p>
      </dgm:t>
    </dgm:pt>
    <dgm:pt modelId="{08476A95-8AE8-4612-B740-DF9F97CDFFAB}">
      <dgm:prSet/>
      <dgm:spPr/>
      <dgm:t>
        <a:bodyPr/>
        <a:lstStyle/>
        <a:p>
          <a:r>
            <a:rPr lang="en-US" dirty="0"/>
            <a:t>Future Research Directions</a:t>
          </a:r>
          <a:endParaRPr lang="en-IN" dirty="0"/>
        </a:p>
      </dgm:t>
    </dgm:pt>
    <dgm:pt modelId="{7AD8AB89-8E4E-4B3A-AFBC-2F43383F954B}" type="parTrans" cxnId="{E16809C4-2281-40AE-A883-F411110A6C5A}">
      <dgm:prSet/>
      <dgm:spPr/>
      <dgm:t>
        <a:bodyPr/>
        <a:lstStyle/>
        <a:p>
          <a:endParaRPr lang="en-IN"/>
        </a:p>
      </dgm:t>
    </dgm:pt>
    <dgm:pt modelId="{56911720-0E5E-4693-B85F-24744B7AD257}" type="sibTrans" cxnId="{E16809C4-2281-40AE-A883-F411110A6C5A}">
      <dgm:prSet/>
      <dgm:spPr/>
      <dgm:t>
        <a:bodyPr/>
        <a:lstStyle/>
        <a:p>
          <a:endParaRPr lang="en-IN"/>
        </a:p>
      </dgm:t>
    </dgm:pt>
    <dgm:pt modelId="{21C55F9C-EF21-4C6F-99D1-70834E25E1BA}" type="pres">
      <dgm:prSet presAssocID="{ABB6378C-94AD-4CCC-9AEF-4BDE7B6D7BA8}" presName="linear" presStyleCnt="0">
        <dgm:presLayoutVars>
          <dgm:animLvl val="lvl"/>
          <dgm:resizeHandles val="exact"/>
        </dgm:presLayoutVars>
      </dgm:prSet>
      <dgm:spPr/>
    </dgm:pt>
    <dgm:pt modelId="{C9C844F1-D708-4975-84F5-D75359A0D4D6}" type="pres">
      <dgm:prSet presAssocID="{E4B16DC1-D0AF-456A-BAA0-D204753B7F58}" presName="parentText" presStyleLbl="node1" presStyleIdx="0" presStyleCnt="5" custLinFactNeighborX="-4827" custLinFactNeighborY="-72956">
        <dgm:presLayoutVars>
          <dgm:chMax val="0"/>
          <dgm:bulletEnabled val="1"/>
        </dgm:presLayoutVars>
      </dgm:prSet>
      <dgm:spPr/>
    </dgm:pt>
    <dgm:pt modelId="{3B809162-FEBB-4353-8EC2-34B4FC67834B}" type="pres">
      <dgm:prSet presAssocID="{C1F52662-7E75-422C-A561-502C51E0E68F}" presName="spacer" presStyleCnt="0"/>
      <dgm:spPr/>
    </dgm:pt>
    <dgm:pt modelId="{779060CE-355A-4A80-8AA8-BFF9F2FB59DB}" type="pres">
      <dgm:prSet presAssocID="{E8E49A83-C24E-4846-AF3B-11F131A1B832}" presName="parentText" presStyleLbl="node1" presStyleIdx="1" presStyleCnt="5">
        <dgm:presLayoutVars>
          <dgm:chMax val="0"/>
          <dgm:bulletEnabled val="1"/>
        </dgm:presLayoutVars>
      </dgm:prSet>
      <dgm:spPr/>
    </dgm:pt>
    <dgm:pt modelId="{CB99FA36-EE20-4479-B257-E71A9C65A79C}" type="pres">
      <dgm:prSet presAssocID="{5C09F4D1-97F1-41AC-BC7B-1EE166F29BE1}" presName="spacer" presStyleCnt="0"/>
      <dgm:spPr/>
    </dgm:pt>
    <dgm:pt modelId="{1CB837BC-0728-4622-A2AA-AB8E631E7EB6}" type="pres">
      <dgm:prSet presAssocID="{1483EE02-7313-4739-A258-43DDAB72A655}" presName="parentText" presStyleLbl="node1" presStyleIdx="2" presStyleCnt="5">
        <dgm:presLayoutVars>
          <dgm:chMax val="0"/>
          <dgm:bulletEnabled val="1"/>
        </dgm:presLayoutVars>
      </dgm:prSet>
      <dgm:spPr/>
    </dgm:pt>
    <dgm:pt modelId="{A75AEC54-83B0-45FE-A97D-C39D576672D4}" type="pres">
      <dgm:prSet presAssocID="{78DBB9AA-B3C6-4D55-9C12-14F03B94ABAF}" presName="spacer" presStyleCnt="0"/>
      <dgm:spPr/>
    </dgm:pt>
    <dgm:pt modelId="{558986BF-A66E-48A9-9D97-116E5C738B0E}" type="pres">
      <dgm:prSet presAssocID="{9C4A924B-CBFB-41AA-A0C1-E006AEF5A901}" presName="parentText" presStyleLbl="node1" presStyleIdx="3" presStyleCnt="5">
        <dgm:presLayoutVars>
          <dgm:chMax val="0"/>
          <dgm:bulletEnabled val="1"/>
        </dgm:presLayoutVars>
      </dgm:prSet>
      <dgm:spPr/>
    </dgm:pt>
    <dgm:pt modelId="{2A9BF9D1-992B-44A6-A0DA-27F1513E06FB}" type="pres">
      <dgm:prSet presAssocID="{E533942D-5575-4F99-99F2-EA3ED4F44D67}" presName="spacer" presStyleCnt="0"/>
      <dgm:spPr/>
    </dgm:pt>
    <dgm:pt modelId="{F8143BE1-9C59-4856-AD34-C5102853D74F}" type="pres">
      <dgm:prSet presAssocID="{08476A95-8AE8-4612-B740-DF9F97CDFFAB}" presName="parentText" presStyleLbl="node1" presStyleIdx="4" presStyleCnt="5">
        <dgm:presLayoutVars>
          <dgm:chMax val="0"/>
          <dgm:bulletEnabled val="1"/>
        </dgm:presLayoutVars>
      </dgm:prSet>
      <dgm:spPr/>
    </dgm:pt>
  </dgm:ptLst>
  <dgm:cxnLst>
    <dgm:cxn modelId="{C7179A07-3030-4CFC-954D-555E6455ACC0}" srcId="{ABB6378C-94AD-4CCC-9AEF-4BDE7B6D7BA8}" destId="{E8E49A83-C24E-4846-AF3B-11F131A1B832}" srcOrd="1" destOrd="0" parTransId="{6C343B9F-4BF9-4476-A500-0A3583AA4DD9}" sibTransId="{5C09F4D1-97F1-41AC-BC7B-1EE166F29BE1}"/>
    <dgm:cxn modelId="{C7B2AC09-7F85-4814-940C-3E7E5DA15FEC}" type="presOf" srcId="{ABB6378C-94AD-4CCC-9AEF-4BDE7B6D7BA8}" destId="{21C55F9C-EF21-4C6F-99D1-70834E25E1BA}" srcOrd="0" destOrd="0" presId="urn:microsoft.com/office/officeart/2005/8/layout/vList2"/>
    <dgm:cxn modelId="{3ED9636F-4033-43BC-AA68-C4E5D1F49F77}" type="presOf" srcId="{E8E49A83-C24E-4846-AF3B-11F131A1B832}" destId="{779060CE-355A-4A80-8AA8-BFF9F2FB59DB}" srcOrd="0" destOrd="0" presId="urn:microsoft.com/office/officeart/2005/8/layout/vList2"/>
    <dgm:cxn modelId="{CF7C0D72-B8D6-454A-B686-19D8C655D781}" srcId="{ABB6378C-94AD-4CCC-9AEF-4BDE7B6D7BA8}" destId="{E4B16DC1-D0AF-456A-BAA0-D204753B7F58}" srcOrd="0" destOrd="0" parTransId="{DB600B93-82CE-453C-BC9A-ED0B63BB7366}" sibTransId="{C1F52662-7E75-422C-A561-502C51E0E68F}"/>
    <dgm:cxn modelId="{8C3759AA-17BE-46AD-91CA-483782F8D33C}" type="presOf" srcId="{9C4A924B-CBFB-41AA-A0C1-E006AEF5A901}" destId="{558986BF-A66E-48A9-9D97-116E5C738B0E}" srcOrd="0" destOrd="0" presId="urn:microsoft.com/office/officeart/2005/8/layout/vList2"/>
    <dgm:cxn modelId="{E16809C4-2281-40AE-A883-F411110A6C5A}" srcId="{ABB6378C-94AD-4CCC-9AEF-4BDE7B6D7BA8}" destId="{08476A95-8AE8-4612-B740-DF9F97CDFFAB}" srcOrd="4" destOrd="0" parTransId="{7AD8AB89-8E4E-4B3A-AFBC-2F43383F954B}" sibTransId="{56911720-0E5E-4693-B85F-24744B7AD257}"/>
    <dgm:cxn modelId="{5B744BCA-194C-42A4-9597-C4867F47B476}" type="presOf" srcId="{1483EE02-7313-4739-A258-43DDAB72A655}" destId="{1CB837BC-0728-4622-A2AA-AB8E631E7EB6}" srcOrd="0" destOrd="0" presId="urn:microsoft.com/office/officeart/2005/8/layout/vList2"/>
    <dgm:cxn modelId="{A90E74D0-C167-4A10-AF40-317D094FEDC5}" type="presOf" srcId="{E4B16DC1-D0AF-456A-BAA0-D204753B7F58}" destId="{C9C844F1-D708-4975-84F5-D75359A0D4D6}" srcOrd="0" destOrd="0" presId="urn:microsoft.com/office/officeart/2005/8/layout/vList2"/>
    <dgm:cxn modelId="{23F5F4DA-2926-41A5-B2FA-1CB3AAF43B55}" srcId="{ABB6378C-94AD-4CCC-9AEF-4BDE7B6D7BA8}" destId="{1483EE02-7313-4739-A258-43DDAB72A655}" srcOrd="2" destOrd="0" parTransId="{AE99DEF2-FE0B-4F6D-A47A-061F2D347D49}" sibTransId="{78DBB9AA-B3C6-4D55-9C12-14F03B94ABAF}"/>
    <dgm:cxn modelId="{5946F3ED-806A-409A-B96D-D4B0E9363F17}" type="presOf" srcId="{08476A95-8AE8-4612-B740-DF9F97CDFFAB}" destId="{F8143BE1-9C59-4856-AD34-C5102853D74F}" srcOrd="0" destOrd="0" presId="urn:microsoft.com/office/officeart/2005/8/layout/vList2"/>
    <dgm:cxn modelId="{6AE285FD-FAE5-4933-9AAC-29F0FEAF3462}" srcId="{ABB6378C-94AD-4CCC-9AEF-4BDE7B6D7BA8}" destId="{9C4A924B-CBFB-41AA-A0C1-E006AEF5A901}" srcOrd="3" destOrd="0" parTransId="{B69835E6-7BA7-4942-989E-3041BEAC0352}" sibTransId="{E533942D-5575-4F99-99F2-EA3ED4F44D67}"/>
    <dgm:cxn modelId="{0CFD4BE0-E6AA-4EA9-9CAB-FC23331667D2}" type="presParOf" srcId="{21C55F9C-EF21-4C6F-99D1-70834E25E1BA}" destId="{C9C844F1-D708-4975-84F5-D75359A0D4D6}" srcOrd="0" destOrd="0" presId="urn:microsoft.com/office/officeart/2005/8/layout/vList2"/>
    <dgm:cxn modelId="{D58973C4-AE37-4DAA-A6E9-382B47549B6F}" type="presParOf" srcId="{21C55F9C-EF21-4C6F-99D1-70834E25E1BA}" destId="{3B809162-FEBB-4353-8EC2-34B4FC67834B}" srcOrd="1" destOrd="0" presId="urn:microsoft.com/office/officeart/2005/8/layout/vList2"/>
    <dgm:cxn modelId="{24FA5BEE-41BC-4798-8709-A530A8DC7268}" type="presParOf" srcId="{21C55F9C-EF21-4C6F-99D1-70834E25E1BA}" destId="{779060CE-355A-4A80-8AA8-BFF9F2FB59DB}" srcOrd="2" destOrd="0" presId="urn:microsoft.com/office/officeart/2005/8/layout/vList2"/>
    <dgm:cxn modelId="{62BC31B6-EB29-4949-95D5-98772889095D}" type="presParOf" srcId="{21C55F9C-EF21-4C6F-99D1-70834E25E1BA}" destId="{CB99FA36-EE20-4479-B257-E71A9C65A79C}" srcOrd="3" destOrd="0" presId="urn:microsoft.com/office/officeart/2005/8/layout/vList2"/>
    <dgm:cxn modelId="{3EAF1D47-C2AA-46B9-A718-CF1439AABF9D}" type="presParOf" srcId="{21C55F9C-EF21-4C6F-99D1-70834E25E1BA}" destId="{1CB837BC-0728-4622-A2AA-AB8E631E7EB6}" srcOrd="4" destOrd="0" presId="urn:microsoft.com/office/officeart/2005/8/layout/vList2"/>
    <dgm:cxn modelId="{4AD39017-4F11-4AAE-B29A-9C8E66022115}" type="presParOf" srcId="{21C55F9C-EF21-4C6F-99D1-70834E25E1BA}" destId="{A75AEC54-83B0-45FE-A97D-C39D576672D4}" srcOrd="5" destOrd="0" presId="urn:microsoft.com/office/officeart/2005/8/layout/vList2"/>
    <dgm:cxn modelId="{C732F8EB-9529-464A-9AA8-018261189C62}" type="presParOf" srcId="{21C55F9C-EF21-4C6F-99D1-70834E25E1BA}" destId="{558986BF-A66E-48A9-9D97-116E5C738B0E}" srcOrd="6" destOrd="0" presId="urn:microsoft.com/office/officeart/2005/8/layout/vList2"/>
    <dgm:cxn modelId="{DD32D6D9-C145-459E-AD73-6679D9ABA575}" type="presParOf" srcId="{21C55F9C-EF21-4C6F-99D1-70834E25E1BA}" destId="{2A9BF9D1-992B-44A6-A0DA-27F1513E06FB}" srcOrd="7" destOrd="0" presId="urn:microsoft.com/office/officeart/2005/8/layout/vList2"/>
    <dgm:cxn modelId="{E41D1E38-DEA2-45C3-89F7-1C53768DAC5C}" type="presParOf" srcId="{21C55F9C-EF21-4C6F-99D1-70834E25E1BA}" destId="{F8143BE1-9C59-4856-AD34-C5102853D74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9AE30B-9545-49C7-8F89-4DDDFAB4702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DE4B8CC2-FF40-4E29-9591-CF7EFF644B4F}">
      <dgm:prSet custT="1"/>
      <dgm:spPr/>
      <dgm:t>
        <a:bodyPr/>
        <a:lstStyle/>
        <a:p>
          <a:r>
            <a:rPr lang="en-US" sz="2000" dirty="0"/>
            <a:t>The current </a:t>
          </a:r>
          <a:r>
            <a:rPr lang="en-US" sz="2000" i="1" dirty="0"/>
            <a:t>de facto </a:t>
          </a:r>
          <a:r>
            <a:rPr lang="en-US" sz="2000" dirty="0"/>
            <a:t>standard model for the designing and modeling of an ‘‘authenticated key agreement’’ security </a:t>
          </a:r>
          <a:r>
            <a:rPr lang="en-IN" sz="2000" dirty="0"/>
            <a:t>mechanism.</a:t>
          </a:r>
        </a:p>
        <a:p>
          <a:endParaRPr lang="en-IN" sz="2000" dirty="0"/>
        </a:p>
      </dgm:t>
    </dgm:pt>
    <dgm:pt modelId="{9FC17475-5C97-4163-BFDA-115E3B2254E8}" type="parTrans" cxnId="{03C0048B-08DB-43C9-82AA-F38C51DE6EE1}">
      <dgm:prSet/>
      <dgm:spPr/>
      <dgm:t>
        <a:bodyPr/>
        <a:lstStyle/>
        <a:p>
          <a:endParaRPr lang="en-IN" sz="2800"/>
        </a:p>
      </dgm:t>
    </dgm:pt>
    <dgm:pt modelId="{B78CB2D2-3666-48F2-A2D5-3F78934BE342}" type="sibTrans" cxnId="{03C0048B-08DB-43C9-82AA-F38C51DE6EE1}">
      <dgm:prSet/>
      <dgm:spPr/>
      <dgm:t>
        <a:bodyPr/>
        <a:lstStyle/>
        <a:p>
          <a:endParaRPr lang="en-IN" sz="2800"/>
        </a:p>
      </dgm:t>
    </dgm:pt>
    <dgm:pt modelId="{160193FA-CDF5-4A3F-B605-3FD9846C9B86}">
      <dgm:prSet custT="1"/>
      <dgm:spPr/>
      <dgm:t>
        <a:bodyPr/>
        <a:lstStyle/>
        <a:p>
          <a:r>
            <a:rPr lang="en-IN" sz="2000" dirty="0"/>
            <a:t>a powerful model with capabilities similar to the DY model. </a:t>
          </a:r>
        </a:p>
      </dgm:t>
    </dgm:pt>
    <dgm:pt modelId="{5B204A80-D2A4-42CE-89A8-8D674469C39E}" type="parTrans" cxnId="{945CDCA1-381E-410A-AC0E-559EC8E62B63}">
      <dgm:prSet/>
      <dgm:spPr/>
      <dgm:t>
        <a:bodyPr/>
        <a:lstStyle/>
        <a:p>
          <a:endParaRPr lang="en-IN" sz="2800"/>
        </a:p>
      </dgm:t>
    </dgm:pt>
    <dgm:pt modelId="{62A79F4F-49CC-4EE4-A2C2-BB87D75DBBC6}" type="sibTrans" cxnId="{945CDCA1-381E-410A-AC0E-559EC8E62B63}">
      <dgm:prSet/>
      <dgm:spPr/>
      <dgm:t>
        <a:bodyPr/>
        <a:lstStyle/>
        <a:p>
          <a:endParaRPr lang="en-IN" sz="2800"/>
        </a:p>
      </dgm:t>
    </dgm:pt>
    <dgm:pt modelId="{2154361C-4692-4640-99BD-889500569B2D}">
      <dgm:prSet custT="1"/>
      <dgm:spPr/>
      <dgm:t>
        <a:bodyPr/>
        <a:lstStyle/>
        <a:p>
          <a:r>
            <a:rPr lang="en-IN" sz="2000"/>
            <a:t>The adversary (A) can handle secret credentials, session states, and session keys in sessions.</a:t>
          </a:r>
        </a:p>
      </dgm:t>
    </dgm:pt>
    <dgm:pt modelId="{A9193B1E-0E68-4C04-83D5-8B11630D4F70}" type="parTrans" cxnId="{A7522178-69AA-46ED-8C9D-DC48EBBF7B45}">
      <dgm:prSet/>
      <dgm:spPr/>
      <dgm:t>
        <a:bodyPr/>
        <a:lstStyle/>
        <a:p>
          <a:endParaRPr lang="en-IN" sz="2800"/>
        </a:p>
      </dgm:t>
    </dgm:pt>
    <dgm:pt modelId="{8681046D-102B-43FA-8677-011184E40D0B}" type="sibTrans" cxnId="{A7522178-69AA-46ED-8C9D-DC48EBBF7B45}">
      <dgm:prSet/>
      <dgm:spPr/>
      <dgm:t>
        <a:bodyPr/>
        <a:lstStyle/>
        <a:p>
          <a:endParaRPr lang="en-IN" sz="2800"/>
        </a:p>
      </dgm:t>
    </dgm:pt>
    <dgm:pt modelId="{1B9D6700-B3E3-4ED2-AC2A-9494934ED939}">
      <dgm:prSet custT="1"/>
      <dgm:spPr/>
      <dgm:t>
        <a:bodyPr/>
        <a:lstStyle/>
        <a:p>
          <a:r>
            <a:rPr lang="en-IN" sz="2000" dirty="0"/>
            <a:t>‘A’ can also capture smart IoT devices physically and use power analysis attacks to extract stored information, enabling the launch of severe attacks such as identity, password, and session key computation.  (attacks include device impersonation, replay, man-in-the-middle, and privileged-insider attacks)</a:t>
          </a:r>
        </a:p>
      </dgm:t>
    </dgm:pt>
    <dgm:pt modelId="{AD2DA8F6-10FA-4EFA-8801-689153A239F0}" type="parTrans" cxnId="{73535D38-9C1E-4021-A8BB-677454A012ED}">
      <dgm:prSet/>
      <dgm:spPr/>
      <dgm:t>
        <a:bodyPr/>
        <a:lstStyle/>
        <a:p>
          <a:endParaRPr lang="en-IN" sz="2800"/>
        </a:p>
      </dgm:t>
    </dgm:pt>
    <dgm:pt modelId="{A1D024EE-BA5C-4E31-B9AD-44E199B2F24F}" type="sibTrans" cxnId="{73535D38-9C1E-4021-A8BB-677454A012ED}">
      <dgm:prSet/>
      <dgm:spPr/>
      <dgm:t>
        <a:bodyPr/>
        <a:lstStyle/>
        <a:p>
          <a:endParaRPr lang="en-IN" sz="2800"/>
        </a:p>
      </dgm:t>
    </dgm:pt>
    <dgm:pt modelId="{15482244-3068-4E66-9691-00FEAE68DD9F}" type="pres">
      <dgm:prSet presAssocID="{DC9AE30B-9545-49C7-8F89-4DDDFAB47028}" presName="linear" presStyleCnt="0">
        <dgm:presLayoutVars>
          <dgm:animLvl val="lvl"/>
          <dgm:resizeHandles val="exact"/>
        </dgm:presLayoutVars>
      </dgm:prSet>
      <dgm:spPr/>
    </dgm:pt>
    <dgm:pt modelId="{35322D5E-142C-4FE9-BDBC-FE6F810619E5}" type="pres">
      <dgm:prSet presAssocID="{DE4B8CC2-FF40-4E29-9591-CF7EFF644B4F}" presName="parentText" presStyleLbl="node1" presStyleIdx="0" presStyleCnt="4" custScaleY="185787">
        <dgm:presLayoutVars>
          <dgm:chMax val="0"/>
          <dgm:bulletEnabled val="1"/>
        </dgm:presLayoutVars>
      </dgm:prSet>
      <dgm:spPr/>
    </dgm:pt>
    <dgm:pt modelId="{F4CF1279-3B19-4EE9-A1DD-143A838923B3}" type="pres">
      <dgm:prSet presAssocID="{B78CB2D2-3666-48F2-A2D5-3F78934BE342}" presName="spacer" presStyleCnt="0"/>
      <dgm:spPr/>
    </dgm:pt>
    <dgm:pt modelId="{6B281EEA-FBE3-48DE-A1E7-0CF7BAF18597}" type="pres">
      <dgm:prSet presAssocID="{160193FA-CDF5-4A3F-B605-3FD9846C9B86}" presName="parentText" presStyleLbl="node1" presStyleIdx="1" presStyleCnt="4">
        <dgm:presLayoutVars>
          <dgm:chMax val="0"/>
          <dgm:bulletEnabled val="1"/>
        </dgm:presLayoutVars>
      </dgm:prSet>
      <dgm:spPr/>
    </dgm:pt>
    <dgm:pt modelId="{D3764B7E-C9A2-4B42-A3C5-B4F3F1B9412D}" type="pres">
      <dgm:prSet presAssocID="{62A79F4F-49CC-4EE4-A2C2-BB87D75DBBC6}" presName="spacer" presStyleCnt="0"/>
      <dgm:spPr/>
    </dgm:pt>
    <dgm:pt modelId="{1120A26C-7DC9-48A3-B8F9-0ED91C3BBCA7}" type="pres">
      <dgm:prSet presAssocID="{2154361C-4692-4640-99BD-889500569B2D}" presName="parentText" presStyleLbl="node1" presStyleIdx="2" presStyleCnt="4">
        <dgm:presLayoutVars>
          <dgm:chMax val="0"/>
          <dgm:bulletEnabled val="1"/>
        </dgm:presLayoutVars>
      </dgm:prSet>
      <dgm:spPr/>
    </dgm:pt>
    <dgm:pt modelId="{4D0A7062-42A4-4784-BA5A-18269FEEA4D7}" type="pres">
      <dgm:prSet presAssocID="{8681046D-102B-43FA-8677-011184E40D0B}" presName="spacer" presStyleCnt="0"/>
      <dgm:spPr/>
    </dgm:pt>
    <dgm:pt modelId="{A0608D9A-91DF-47FC-9A8A-6964E76B9674}" type="pres">
      <dgm:prSet presAssocID="{1B9D6700-B3E3-4ED2-AC2A-9494934ED939}" presName="parentText" presStyleLbl="node1" presStyleIdx="3" presStyleCnt="4" custScaleY="254247">
        <dgm:presLayoutVars>
          <dgm:chMax val="0"/>
          <dgm:bulletEnabled val="1"/>
        </dgm:presLayoutVars>
      </dgm:prSet>
      <dgm:spPr/>
    </dgm:pt>
  </dgm:ptLst>
  <dgm:cxnLst>
    <dgm:cxn modelId="{73535D38-9C1E-4021-A8BB-677454A012ED}" srcId="{DC9AE30B-9545-49C7-8F89-4DDDFAB47028}" destId="{1B9D6700-B3E3-4ED2-AC2A-9494934ED939}" srcOrd="3" destOrd="0" parTransId="{AD2DA8F6-10FA-4EFA-8801-689153A239F0}" sibTransId="{A1D024EE-BA5C-4E31-B9AD-44E199B2F24F}"/>
    <dgm:cxn modelId="{FFD3274F-2760-4755-A99C-F625D0F70C57}" type="presOf" srcId="{DC9AE30B-9545-49C7-8F89-4DDDFAB47028}" destId="{15482244-3068-4E66-9691-00FEAE68DD9F}" srcOrd="0" destOrd="0" presId="urn:microsoft.com/office/officeart/2005/8/layout/vList2"/>
    <dgm:cxn modelId="{A9529F50-91C9-4C70-9FD5-C2BF8496D48C}" type="presOf" srcId="{1B9D6700-B3E3-4ED2-AC2A-9494934ED939}" destId="{A0608D9A-91DF-47FC-9A8A-6964E76B9674}" srcOrd="0" destOrd="0" presId="urn:microsoft.com/office/officeart/2005/8/layout/vList2"/>
    <dgm:cxn modelId="{A7522178-69AA-46ED-8C9D-DC48EBBF7B45}" srcId="{DC9AE30B-9545-49C7-8F89-4DDDFAB47028}" destId="{2154361C-4692-4640-99BD-889500569B2D}" srcOrd="2" destOrd="0" parTransId="{A9193B1E-0E68-4C04-83D5-8B11630D4F70}" sibTransId="{8681046D-102B-43FA-8677-011184E40D0B}"/>
    <dgm:cxn modelId="{7162BE7A-6B36-4B38-826C-2578A9F9ABC1}" type="presOf" srcId="{2154361C-4692-4640-99BD-889500569B2D}" destId="{1120A26C-7DC9-48A3-B8F9-0ED91C3BBCA7}" srcOrd="0" destOrd="0" presId="urn:microsoft.com/office/officeart/2005/8/layout/vList2"/>
    <dgm:cxn modelId="{4A56AB86-5603-421A-95EC-EEA9BE25200F}" type="presOf" srcId="{DE4B8CC2-FF40-4E29-9591-CF7EFF644B4F}" destId="{35322D5E-142C-4FE9-BDBC-FE6F810619E5}" srcOrd="0" destOrd="0" presId="urn:microsoft.com/office/officeart/2005/8/layout/vList2"/>
    <dgm:cxn modelId="{03C0048B-08DB-43C9-82AA-F38C51DE6EE1}" srcId="{DC9AE30B-9545-49C7-8F89-4DDDFAB47028}" destId="{DE4B8CC2-FF40-4E29-9591-CF7EFF644B4F}" srcOrd="0" destOrd="0" parTransId="{9FC17475-5C97-4163-BFDA-115E3B2254E8}" sibTransId="{B78CB2D2-3666-48F2-A2D5-3F78934BE342}"/>
    <dgm:cxn modelId="{945CDCA1-381E-410A-AC0E-559EC8E62B63}" srcId="{DC9AE30B-9545-49C7-8F89-4DDDFAB47028}" destId="{160193FA-CDF5-4A3F-B605-3FD9846C9B86}" srcOrd="1" destOrd="0" parTransId="{5B204A80-D2A4-42CE-89A8-8D674469C39E}" sibTransId="{62A79F4F-49CC-4EE4-A2C2-BB87D75DBBC6}"/>
    <dgm:cxn modelId="{58EA99A8-1B1F-483D-8214-80941AB44387}" type="presOf" srcId="{160193FA-CDF5-4A3F-B605-3FD9846C9B86}" destId="{6B281EEA-FBE3-48DE-A1E7-0CF7BAF18597}" srcOrd="0" destOrd="0" presId="urn:microsoft.com/office/officeart/2005/8/layout/vList2"/>
    <dgm:cxn modelId="{FC7BF0CC-D9D6-41CE-83FD-623EADDA96C0}" type="presParOf" srcId="{15482244-3068-4E66-9691-00FEAE68DD9F}" destId="{35322D5E-142C-4FE9-BDBC-FE6F810619E5}" srcOrd="0" destOrd="0" presId="urn:microsoft.com/office/officeart/2005/8/layout/vList2"/>
    <dgm:cxn modelId="{EC367AB3-2903-4A4D-BAE6-F36F4E9814E9}" type="presParOf" srcId="{15482244-3068-4E66-9691-00FEAE68DD9F}" destId="{F4CF1279-3B19-4EE9-A1DD-143A838923B3}" srcOrd="1" destOrd="0" presId="urn:microsoft.com/office/officeart/2005/8/layout/vList2"/>
    <dgm:cxn modelId="{8FF408C5-6E05-4BED-92C1-BDD95732D4CA}" type="presParOf" srcId="{15482244-3068-4E66-9691-00FEAE68DD9F}" destId="{6B281EEA-FBE3-48DE-A1E7-0CF7BAF18597}" srcOrd="2" destOrd="0" presId="urn:microsoft.com/office/officeart/2005/8/layout/vList2"/>
    <dgm:cxn modelId="{BAAC9777-EC50-45AB-86C8-6B9B7BABA1E3}" type="presParOf" srcId="{15482244-3068-4E66-9691-00FEAE68DD9F}" destId="{D3764B7E-C9A2-4B42-A3C5-B4F3F1B9412D}" srcOrd="3" destOrd="0" presId="urn:microsoft.com/office/officeart/2005/8/layout/vList2"/>
    <dgm:cxn modelId="{59D69490-8DB9-45A2-90EA-BDAA1D6F9179}" type="presParOf" srcId="{15482244-3068-4E66-9691-00FEAE68DD9F}" destId="{1120A26C-7DC9-48A3-B8F9-0ED91C3BBCA7}" srcOrd="4" destOrd="0" presId="urn:microsoft.com/office/officeart/2005/8/layout/vList2"/>
    <dgm:cxn modelId="{AF9E1C2E-BF58-49B3-BF41-839CC067BFE3}" type="presParOf" srcId="{15482244-3068-4E66-9691-00FEAE68DD9F}" destId="{4D0A7062-42A4-4784-BA5A-18269FEEA4D7}" srcOrd="5" destOrd="0" presId="urn:microsoft.com/office/officeart/2005/8/layout/vList2"/>
    <dgm:cxn modelId="{FB82BDA2-FD69-4405-89DF-0E9E8D1B9F1F}" type="presParOf" srcId="{15482244-3068-4E66-9691-00FEAE68DD9F}" destId="{A0608D9A-91DF-47FC-9A8A-6964E76B967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B9C9949-2B7C-4F25-8FC7-877869697E9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66D2E115-5BD2-4A5F-B288-3AF725913A64}">
      <dgm:prSet/>
      <dgm:spPr/>
      <dgm:t>
        <a:bodyPr/>
        <a:lstStyle/>
        <a:p>
          <a:r>
            <a:rPr lang="en-IN"/>
            <a:t>A can even create new malicious devices with additional attack functions (wormhole, blackhole) using the extracted information. </a:t>
          </a:r>
        </a:p>
      </dgm:t>
    </dgm:pt>
    <dgm:pt modelId="{9BC7996F-250C-4684-B952-7BAF318AA24F}" type="parTrans" cxnId="{C0ED0E21-122C-43BC-9ADA-F7289E6B4933}">
      <dgm:prSet/>
      <dgm:spPr/>
      <dgm:t>
        <a:bodyPr/>
        <a:lstStyle/>
        <a:p>
          <a:endParaRPr lang="en-IN"/>
        </a:p>
      </dgm:t>
    </dgm:pt>
    <dgm:pt modelId="{BC900485-9970-43B9-A979-36875A18A39A}" type="sibTrans" cxnId="{C0ED0E21-122C-43BC-9ADA-F7289E6B4933}">
      <dgm:prSet/>
      <dgm:spPr/>
      <dgm:t>
        <a:bodyPr/>
        <a:lstStyle/>
        <a:p>
          <a:endParaRPr lang="en-IN"/>
        </a:p>
      </dgm:t>
    </dgm:pt>
    <dgm:pt modelId="{7198AACA-5AB1-4830-9609-35E84B8D1928}">
      <dgm:prSet/>
      <dgm:spPr/>
      <dgm:t>
        <a:bodyPr/>
        <a:lstStyle/>
        <a:p>
          <a:pPr algn="just"/>
          <a:r>
            <a:rPr lang="en-IN" dirty="0"/>
            <a:t>These malicious devices are then deployed in the target area. The impact of these attacks results in loss, dropping, delay, or modification of data packets, negatively affecting the performance of communication in a 5G-enabled IoT environment.</a:t>
          </a:r>
        </a:p>
      </dgm:t>
    </dgm:pt>
    <dgm:pt modelId="{3C763B88-4C42-47F0-A369-D7B976E5945A}" type="parTrans" cxnId="{5BAE7D2C-0A51-4DDB-A1C9-3D602697350E}">
      <dgm:prSet/>
      <dgm:spPr/>
      <dgm:t>
        <a:bodyPr/>
        <a:lstStyle/>
        <a:p>
          <a:endParaRPr lang="en-IN"/>
        </a:p>
      </dgm:t>
    </dgm:pt>
    <dgm:pt modelId="{1050003F-97F2-490E-92A0-F8A8F7AE9971}" type="sibTrans" cxnId="{5BAE7D2C-0A51-4DDB-A1C9-3D602697350E}">
      <dgm:prSet/>
      <dgm:spPr/>
      <dgm:t>
        <a:bodyPr/>
        <a:lstStyle/>
        <a:p>
          <a:endParaRPr lang="en-IN"/>
        </a:p>
      </dgm:t>
    </dgm:pt>
    <dgm:pt modelId="{FB350734-FC00-4A98-9669-0DABB0654D05}" type="pres">
      <dgm:prSet presAssocID="{1B9C9949-2B7C-4F25-8FC7-877869697E98}" presName="linear" presStyleCnt="0">
        <dgm:presLayoutVars>
          <dgm:animLvl val="lvl"/>
          <dgm:resizeHandles val="exact"/>
        </dgm:presLayoutVars>
      </dgm:prSet>
      <dgm:spPr/>
    </dgm:pt>
    <dgm:pt modelId="{AD73A72B-9D4F-4DDB-A41B-1FB11B1A4A60}" type="pres">
      <dgm:prSet presAssocID="{66D2E115-5BD2-4A5F-B288-3AF725913A64}" presName="parentText" presStyleLbl="node1" presStyleIdx="0" presStyleCnt="2" custLinFactY="4039" custLinFactNeighborX="-2042" custLinFactNeighborY="100000">
        <dgm:presLayoutVars>
          <dgm:chMax val="0"/>
          <dgm:bulletEnabled val="1"/>
        </dgm:presLayoutVars>
      </dgm:prSet>
      <dgm:spPr/>
    </dgm:pt>
    <dgm:pt modelId="{4A6A692D-21F9-4607-B2EC-B1DED2AA829D}" type="pres">
      <dgm:prSet presAssocID="{BC900485-9970-43B9-A979-36875A18A39A}" presName="spacer" presStyleCnt="0"/>
      <dgm:spPr/>
    </dgm:pt>
    <dgm:pt modelId="{C1B8C38D-B059-4B00-A451-715A939F7E94}" type="pres">
      <dgm:prSet presAssocID="{7198AACA-5AB1-4830-9609-35E84B8D1928}" presName="parentText" presStyleLbl="node1" presStyleIdx="1" presStyleCnt="2" custLinFactY="11387" custLinFactNeighborX="-1149" custLinFactNeighborY="100000">
        <dgm:presLayoutVars>
          <dgm:chMax val="0"/>
          <dgm:bulletEnabled val="1"/>
        </dgm:presLayoutVars>
      </dgm:prSet>
      <dgm:spPr/>
    </dgm:pt>
  </dgm:ptLst>
  <dgm:cxnLst>
    <dgm:cxn modelId="{D0397B16-DAEB-4C38-A207-6C0A52D7CCC9}" type="presOf" srcId="{7198AACA-5AB1-4830-9609-35E84B8D1928}" destId="{C1B8C38D-B059-4B00-A451-715A939F7E94}" srcOrd="0" destOrd="0" presId="urn:microsoft.com/office/officeart/2005/8/layout/vList2"/>
    <dgm:cxn modelId="{C0ED0E21-122C-43BC-9ADA-F7289E6B4933}" srcId="{1B9C9949-2B7C-4F25-8FC7-877869697E98}" destId="{66D2E115-5BD2-4A5F-B288-3AF725913A64}" srcOrd="0" destOrd="0" parTransId="{9BC7996F-250C-4684-B952-7BAF318AA24F}" sibTransId="{BC900485-9970-43B9-A979-36875A18A39A}"/>
    <dgm:cxn modelId="{5BAE7D2C-0A51-4DDB-A1C9-3D602697350E}" srcId="{1B9C9949-2B7C-4F25-8FC7-877869697E98}" destId="{7198AACA-5AB1-4830-9609-35E84B8D1928}" srcOrd="1" destOrd="0" parTransId="{3C763B88-4C42-47F0-A369-D7B976E5945A}" sibTransId="{1050003F-97F2-490E-92A0-F8A8F7AE9971}"/>
    <dgm:cxn modelId="{5107E16E-E61C-4345-A144-F2AC61D980C1}" type="presOf" srcId="{66D2E115-5BD2-4A5F-B288-3AF725913A64}" destId="{AD73A72B-9D4F-4DDB-A41B-1FB11B1A4A60}" srcOrd="0" destOrd="0" presId="urn:microsoft.com/office/officeart/2005/8/layout/vList2"/>
    <dgm:cxn modelId="{4615ECEA-E005-4180-96E9-97B97F4EB1CA}" type="presOf" srcId="{1B9C9949-2B7C-4F25-8FC7-877869697E98}" destId="{FB350734-FC00-4A98-9669-0DABB0654D05}" srcOrd="0" destOrd="0" presId="urn:microsoft.com/office/officeart/2005/8/layout/vList2"/>
    <dgm:cxn modelId="{7DD96BFF-2E81-446B-AED8-5204F28D36C7}" type="presParOf" srcId="{FB350734-FC00-4A98-9669-0DABB0654D05}" destId="{AD73A72B-9D4F-4DDB-A41B-1FB11B1A4A60}" srcOrd="0" destOrd="0" presId="urn:microsoft.com/office/officeart/2005/8/layout/vList2"/>
    <dgm:cxn modelId="{FC0D9B1C-D60B-4A0A-8F0E-BE8E5B3D499D}" type="presParOf" srcId="{FB350734-FC00-4A98-9669-0DABB0654D05}" destId="{4A6A692D-21F9-4607-B2EC-B1DED2AA829D}" srcOrd="1" destOrd="0" presId="urn:microsoft.com/office/officeart/2005/8/layout/vList2"/>
    <dgm:cxn modelId="{43890FB1-659C-45A7-9E52-56605C5DD79F}" type="presParOf" srcId="{FB350734-FC00-4A98-9669-0DABB0654D05}" destId="{C1B8C38D-B059-4B00-A451-715A939F7E9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7EC210-E79E-43BC-8348-762DA16F4D5B}"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en-IN"/>
        </a:p>
      </dgm:t>
    </dgm:pt>
    <dgm:pt modelId="{069DC14B-4A39-4FE6-ABAA-F3972C73D6E9}">
      <dgm:prSet phldrT="[Text]" custT="1"/>
      <dgm:spPr/>
      <dgm:t>
        <a:bodyPr/>
        <a:lstStyle/>
        <a:p>
          <a:r>
            <a:rPr lang="en-IN" sz="2000" b="1" dirty="0"/>
            <a:t>Security protocols</a:t>
          </a:r>
        </a:p>
      </dgm:t>
    </dgm:pt>
    <dgm:pt modelId="{AADD7E92-CD98-42A0-A0EE-E2EB49842B8F}" type="parTrans" cxnId="{8FC1E5DE-C574-4EB6-938C-38629F6A0ABF}">
      <dgm:prSet/>
      <dgm:spPr/>
      <dgm:t>
        <a:bodyPr/>
        <a:lstStyle/>
        <a:p>
          <a:endParaRPr lang="en-IN" sz="2000"/>
        </a:p>
      </dgm:t>
    </dgm:pt>
    <dgm:pt modelId="{295C816F-A1BE-4B0A-85BB-8EB554B89C5D}" type="sibTrans" cxnId="{8FC1E5DE-C574-4EB6-938C-38629F6A0ABF}">
      <dgm:prSet/>
      <dgm:spPr/>
      <dgm:t>
        <a:bodyPr/>
        <a:lstStyle/>
        <a:p>
          <a:endParaRPr lang="en-IN" sz="2000"/>
        </a:p>
      </dgm:t>
    </dgm:pt>
    <dgm:pt modelId="{D59353BA-9084-479A-AB12-128FBD347A48}">
      <dgm:prSet phldrT="[Text]" custT="1"/>
      <dgm:spPr/>
      <dgm:t>
        <a:bodyPr/>
        <a:lstStyle/>
        <a:p>
          <a:r>
            <a:rPr lang="en-IN" sz="2000" b="1" dirty="0"/>
            <a:t>key management protocols</a:t>
          </a:r>
        </a:p>
      </dgm:t>
    </dgm:pt>
    <dgm:pt modelId="{CC06480B-83C2-4727-8F0A-7F3788FEF2B7}" type="parTrans" cxnId="{7BF99A69-C0EE-454F-AF99-055A8FDF9F62}">
      <dgm:prSet/>
      <dgm:spPr/>
      <dgm:t>
        <a:bodyPr/>
        <a:lstStyle/>
        <a:p>
          <a:endParaRPr lang="en-IN" sz="2000" b="1"/>
        </a:p>
      </dgm:t>
    </dgm:pt>
    <dgm:pt modelId="{D36323BB-31E0-4F28-B85D-597005161143}" type="sibTrans" cxnId="{7BF99A69-C0EE-454F-AF99-055A8FDF9F62}">
      <dgm:prSet/>
      <dgm:spPr/>
      <dgm:t>
        <a:bodyPr/>
        <a:lstStyle/>
        <a:p>
          <a:endParaRPr lang="en-IN" sz="2000"/>
        </a:p>
      </dgm:t>
    </dgm:pt>
    <dgm:pt modelId="{6709DD40-138E-4AD7-8D98-0224551A145E}">
      <dgm:prSet phldrT="[Text]" custT="1"/>
      <dgm:spPr/>
      <dgm:t>
        <a:bodyPr/>
        <a:lstStyle/>
        <a:p>
          <a:r>
            <a:rPr lang="en-IN" sz="2000" b="1" dirty="0"/>
            <a:t>Authentication/user</a:t>
          </a:r>
        </a:p>
        <a:p>
          <a:r>
            <a:rPr lang="en-IN" sz="2000" b="1" dirty="0"/>
            <a:t>authentication protocols</a:t>
          </a:r>
        </a:p>
      </dgm:t>
    </dgm:pt>
    <dgm:pt modelId="{5B372B99-8499-407D-8459-474DD1A20E2B}" type="parTrans" cxnId="{323B5EF9-E45B-4631-8AF7-01E2719F33B4}">
      <dgm:prSet/>
      <dgm:spPr/>
      <dgm:t>
        <a:bodyPr/>
        <a:lstStyle/>
        <a:p>
          <a:endParaRPr lang="en-IN" sz="2000" b="1"/>
        </a:p>
      </dgm:t>
    </dgm:pt>
    <dgm:pt modelId="{3EF31E21-A646-4C2D-8EA5-60E53710EA16}" type="sibTrans" cxnId="{323B5EF9-E45B-4631-8AF7-01E2719F33B4}">
      <dgm:prSet/>
      <dgm:spPr/>
      <dgm:t>
        <a:bodyPr/>
        <a:lstStyle/>
        <a:p>
          <a:endParaRPr lang="en-IN" sz="2000"/>
        </a:p>
      </dgm:t>
    </dgm:pt>
    <dgm:pt modelId="{FE63B976-D388-4636-AEA3-D4F88D90B91C}">
      <dgm:prSet phldrT="[Text]" custT="1"/>
      <dgm:spPr/>
      <dgm:t>
        <a:bodyPr/>
        <a:lstStyle/>
        <a:p>
          <a:r>
            <a:rPr lang="en-IN" sz="2000" b="1" dirty="0"/>
            <a:t>Access control/user access</a:t>
          </a:r>
        </a:p>
        <a:p>
          <a:r>
            <a:rPr lang="en-IN" sz="2000" b="1" dirty="0"/>
            <a:t>control protocols</a:t>
          </a:r>
        </a:p>
      </dgm:t>
    </dgm:pt>
    <dgm:pt modelId="{15E1255F-96DA-4DC3-AD46-D2679C3F5424}" type="parTrans" cxnId="{6EFEE670-5DFE-449B-B3DC-EDF70947C99A}">
      <dgm:prSet/>
      <dgm:spPr/>
      <dgm:t>
        <a:bodyPr/>
        <a:lstStyle/>
        <a:p>
          <a:endParaRPr lang="en-IN" sz="2000"/>
        </a:p>
      </dgm:t>
    </dgm:pt>
    <dgm:pt modelId="{B9E6EBB2-5435-4A6B-97E9-68A577435675}" type="sibTrans" cxnId="{6EFEE670-5DFE-449B-B3DC-EDF70947C99A}">
      <dgm:prSet/>
      <dgm:spPr/>
      <dgm:t>
        <a:bodyPr/>
        <a:lstStyle/>
        <a:p>
          <a:endParaRPr lang="en-IN" sz="2000"/>
        </a:p>
      </dgm:t>
    </dgm:pt>
    <dgm:pt modelId="{0CADFCA7-C1FE-484E-B06F-93D911F3BC81}">
      <dgm:prSet phldrT="[Text]" custT="1"/>
      <dgm:spPr/>
      <dgm:t>
        <a:bodyPr/>
        <a:lstStyle/>
        <a:p>
          <a:r>
            <a:rPr lang="en-IN" sz="2000" b="1" dirty="0"/>
            <a:t>Intrusion detection protocols</a:t>
          </a:r>
        </a:p>
      </dgm:t>
    </dgm:pt>
    <dgm:pt modelId="{2E6CBA62-AE05-43DA-B919-C823A99146D6}" type="parTrans" cxnId="{CE0866C1-536F-4BBF-B541-1ACA68AB0A08}">
      <dgm:prSet/>
      <dgm:spPr/>
      <dgm:t>
        <a:bodyPr/>
        <a:lstStyle/>
        <a:p>
          <a:endParaRPr lang="en-IN" sz="2000"/>
        </a:p>
      </dgm:t>
    </dgm:pt>
    <dgm:pt modelId="{4387C98B-BCDC-4ACC-959A-F963DF6143EF}" type="sibTrans" cxnId="{CE0866C1-536F-4BBF-B541-1ACA68AB0A08}">
      <dgm:prSet/>
      <dgm:spPr/>
      <dgm:t>
        <a:bodyPr/>
        <a:lstStyle/>
        <a:p>
          <a:endParaRPr lang="en-IN" sz="2000"/>
        </a:p>
      </dgm:t>
    </dgm:pt>
    <dgm:pt modelId="{7E30449F-5344-462A-A93E-684580D8658B}" type="pres">
      <dgm:prSet presAssocID="{887EC210-E79E-43BC-8348-762DA16F4D5B}" presName="hierChild1" presStyleCnt="0">
        <dgm:presLayoutVars>
          <dgm:orgChart val="1"/>
          <dgm:chPref val="1"/>
          <dgm:dir/>
          <dgm:animOne val="branch"/>
          <dgm:animLvl val="lvl"/>
          <dgm:resizeHandles/>
        </dgm:presLayoutVars>
      </dgm:prSet>
      <dgm:spPr/>
    </dgm:pt>
    <dgm:pt modelId="{9E1C646A-891A-4DC8-8FB5-58242723D4A5}" type="pres">
      <dgm:prSet presAssocID="{069DC14B-4A39-4FE6-ABAA-F3972C73D6E9}" presName="hierRoot1" presStyleCnt="0">
        <dgm:presLayoutVars>
          <dgm:hierBranch val="init"/>
        </dgm:presLayoutVars>
      </dgm:prSet>
      <dgm:spPr/>
    </dgm:pt>
    <dgm:pt modelId="{41B4DA53-793B-4A5D-B02A-9C0EEBCD5D01}" type="pres">
      <dgm:prSet presAssocID="{069DC14B-4A39-4FE6-ABAA-F3972C73D6E9}" presName="rootComposite1" presStyleCnt="0"/>
      <dgm:spPr/>
    </dgm:pt>
    <dgm:pt modelId="{BE20029B-CA45-4A08-B041-8516C2BB1A5F}" type="pres">
      <dgm:prSet presAssocID="{069DC14B-4A39-4FE6-ABAA-F3972C73D6E9}" presName="rootText1" presStyleLbl="node0" presStyleIdx="0" presStyleCnt="3" custScaleX="81750" custScaleY="50431">
        <dgm:presLayoutVars>
          <dgm:chPref val="3"/>
        </dgm:presLayoutVars>
      </dgm:prSet>
      <dgm:spPr/>
    </dgm:pt>
    <dgm:pt modelId="{4792889D-A9BD-49E0-943C-73D4E350C124}" type="pres">
      <dgm:prSet presAssocID="{069DC14B-4A39-4FE6-ABAA-F3972C73D6E9}" presName="rootConnector1" presStyleLbl="node1" presStyleIdx="0" presStyleCnt="0"/>
      <dgm:spPr/>
    </dgm:pt>
    <dgm:pt modelId="{7303567B-3724-48C1-97AF-72546B2E2AC4}" type="pres">
      <dgm:prSet presAssocID="{069DC14B-4A39-4FE6-ABAA-F3972C73D6E9}" presName="hierChild2" presStyleCnt="0"/>
      <dgm:spPr/>
    </dgm:pt>
    <dgm:pt modelId="{C1EDD4DC-9FAC-41DB-B108-829769B731E9}" type="pres">
      <dgm:prSet presAssocID="{CC06480B-83C2-4727-8F0A-7F3788FEF2B7}" presName="Name64" presStyleLbl="parChTrans1D2" presStyleIdx="0" presStyleCnt="2"/>
      <dgm:spPr/>
    </dgm:pt>
    <dgm:pt modelId="{99568B32-7C55-4C64-A4A3-54701BEB1FB1}" type="pres">
      <dgm:prSet presAssocID="{D59353BA-9084-479A-AB12-128FBD347A48}" presName="hierRoot2" presStyleCnt="0">
        <dgm:presLayoutVars>
          <dgm:hierBranch val="init"/>
        </dgm:presLayoutVars>
      </dgm:prSet>
      <dgm:spPr/>
    </dgm:pt>
    <dgm:pt modelId="{F28850CE-D221-402B-A03D-4ED432A5486A}" type="pres">
      <dgm:prSet presAssocID="{D59353BA-9084-479A-AB12-128FBD347A48}" presName="rootComposite" presStyleCnt="0"/>
      <dgm:spPr/>
    </dgm:pt>
    <dgm:pt modelId="{20A1106B-77CC-4CBF-BF13-F8075D52DDA8}" type="pres">
      <dgm:prSet presAssocID="{D59353BA-9084-479A-AB12-128FBD347A48}" presName="rootText" presStyleLbl="node2" presStyleIdx="0" presStyleCnt="2" custScaleY="54446" custLinFactY="-918" custLinFactNeighborX="8670" custLinFactNeighborY="-100000">
        <dgm:presLayoutVars>
          <dgm:chPref val="3"/>
        </dgm:presLayoutVars>
      </dgm:prSet>
      <dgm:spPr/>
    </dgm:pt>
    <dgm:pt modelId="{B6EC48FA-CCA1-4956-B9B3-5DC4CC6B53EA}" type="pres">
      <dgm:prSet presAssocID="{D59353BA-9084-479A-AB12-128FBD347A48}" presName="rootConnector" presStyleLbl="node2" presStyleIdx="0" presStyleCnt="2"/>
      <dgm:spPr/>
    </dgm:pt>
    <dgm:pt modelId="{0AFD7D5B-7940-4E21-B05B-96C04FEA9A27}" type="pres">
      <dgm:prSet presAssocID="{D59353BA-9084-479A-AB12-128FBD347A48}" presName="hierChild4" presStyleCnt="0"/>
      <dgm:spPr/>
    </dgm:pt>
    <dgm:pt modelId="{31AE4271-B198-47E6-8EA2-6EA4330149AE}" type="pres">
      <dgm:prSet presAssocID="{D59353BA-9084-479A-AB12-128FBD347A48}" presName="hierChild5" presStyleCnt="0"/>
      <dgm:spPr/>
    </dgm:pt>
    <dgm:pt modelId="{471404C4-AA26-4366-A7D6-78E9D704DC27}" type="pres">
      <dgm:prSet presAssocID="{5B372B99-8499-407D-8459-474DD1A20E2B}" presName="Name64" presStyleLbl="parChTrans1D2" presStyleIdx="1" presStyleCnt="2"/>
      <dgm:spPr/>
    </dgm:pt>
    <dgm:pt modelId="{7F6F4357-3711-427E-808C-90BA3E01A0CF}" type="pres">
      <dgm:prSet presAssocID="{6709DD40-138E-4AD7-8D98-0224551A145E}" presName="hierRoot2" presStyleCnt="0">
        <dgm:presLayoutVars>
          <dgm:hierBranch val="init"/>
        </dgm:presLayoutVars>
      </dgm:prSet>
      <dgm:spPr/>
    </dgm:pt>
    <dgm:pt modelId="{6A803097-8399-40BC-A3D0-F6031B0C88EC}" type="pres">
      <dgm:prSet presAssocID="{6709DD40-138E-4AD7-8D98-0224551A145E}" presName="rootComposite" presStyleCnt="0"/>
      <dgm:spPr/>
    </dgm:pt>
    <dgm:pt modelId="{0842271F-C0AE-4C19-B934-3A934A369B2D}" type="pres">
      <dgm:prSet presAssocID="{6709DD40-138E-4AD7-8D98-0224551A145E}" presName="rootText" presStyleLbl="node2" presStyleIdx="1" presStyleCnt="2" custScaleY="48951" custLinFactNeighborX="-1705" custLinFactNeighborY="-18945">
        <dgm:presLayoutVars>
          <dgm:chPref val="3"/>
        </dgm:presLayoutVars>
      </dgm:prSet>
      <dgm:spPr/>
    </dgm:pt>
    <dgm:pt modelId="{41825C89-C8C9-49AA-BB2E-F8C95C67A501}" type="pres">
      <dgm:prSet presAssocID="{6709DD40-138E-4AD7-8D98-0224551A145E}" presName="rootConnector" presStyleLbl="node2" presStyleIdx="1" presStyleCnt="2"/>
      <dgm:spPr/>
    </dgm:pt>
    <dgm:pt modelId="{ED47CA5E-9E19-426F-B393-DA22F0C5354C}" type="pres">
      <dgm:prSet presAssocID="{6709DD40-138E-4AD7-8D98-0224551A145E}" presName="hierChild4" presStyleCnt="0"/>
      <dgm:spPr/>
    </dgm:pt>
    <dgm:pt modelId="{D3CC4B1F-2D6D-415C-A2A1-BB6BBCFCFDD0}" type="pres">
      <dgm:prSet presAssocID="{6709DD40-138E-4AD7-8D98-0224551A145E}" presName="hierChild5" presStyleCnt="0"/>
      <dgm:spPr/>
    </dgm:pt>
    <dgm:pt modelId="{427EEF3E-89F8-4981-87E6-C57D6C3CA3C9}" type="pres">
      <dgm:prSet presAssocID="{069DC14B-4A39-4FE6-ABAA-F3972C73D6E9}" presName="hierChild3" presStyleCnt="0"/>
      <dgm:spPr/>
    </dgm:pt>
    <dgm:pt modelId="{63EC7923-F8EF-46EB-97A0-4EBE27BB4F09}" type="pres">
      <dgm:prSet presAssocID="{FE63B976-D388-4636-AEA3-D4F88D90B91C}" presName="hierRoot1" presStyleCnt="0">
        <dgm:presLayoutVars>
          <dgm:hierBranch val="init"/>
        </dgm:presLayoutVars>
      </dgm:prSet>
      <dgm:spPr/>
    </dgm:pt>
    <dgm:pt modelId="{14FAE451-0DEA-4B34-8934-182723ED927A}" type="pres">
      <dgm:prSet presAssocID="{FE63B976-D388-4636-AEA3-D4F88D90B91C}" presName="rootComposite1" presStyleCnt="0"/>
      <dgm:spPr/>
    </dgm:pt>
    <dgm:pt modelId="{F1F8D880-444B-430D-A003-5E824DC1C7CC}" type="pres">
      <dgm:prSet presAssocID="{FE63B976-D388-4636-AEA3-D4F88D90B91C}" presName="rootText1" presStyleLbl="node0" presStyleIdx="1" presStyleCnt="3" custScaleY="49269" custLinFactX="1113" custLinFactNeighborX="100000" custLinFactNeighborY="9897">
        <dgm:presLayoutVars>
          <dgm:chPref val="3"/>
        </dgm:presLayoutVars>
      </dgm:prSet>
      <dgm:spPr/>
    </dgm:pt>
    <dgm:pt modelId="{024E9F08-CD7D-4486-A598-A77D78B063A1}" type="pres">
      <dgm:prSet presAssocID="{FE63B976-D388-4636-AEA3-D4F88D90B91C}" presName="rootConnector1" presStyleLbl="node1" presStyleIdx="0" presStyleCnt="0"/>
      <dgm:spPr/>
    </dgm:pt>
    <dgm:pt modelId="{0E6571C9-D26D-447F-ACFE-DA51EE56B8D7}" type="pres">
      <dgm:prSet presAssocID="{FE63B976-D388-4636-AEA3-D4F88D90B91C}" presName="hierChild2" presStyleCnt="0"/>
      <dgm:spPr/>
    </dgm:pt>
    <dgm:pt modelId="{13B5FC27-A789-452A-8AEB-C1E77CD20C52}" type="pres">
      <dgm:prSet presAssocID="{FE63B976-D388-4636-AEA3-D4F88D90B91C}" presName="hierChild3" presStyleCnt="0"/>
      <dgm:spPr/>
    </dgm:pt>
    <dgm:pt modelId="{73BA8A96-2F28-48F1-B1E9-8947AE0255BE}" type="pres">
      <dgm:prSet presAssocID="{0CADFCA7-C1FE-484E-B06F-93D911F3BC81}" presName="hierRoot1" presStyleCnt="0">
        <dgm:presLayoutVars>
          <dgm:hierBranch val="init"/>
        </dgm:presLayoutVars>
      </dgm:prSet>
      <dgm:spPr/>
    </dgm:pt>
    <dgm:pt modelId="{54608D57-F0B4-4C4C-90A2-05F8F156CB3A}" type="pres">
      <dgm:prSet presAssocID="{0CADFCA7-C1FE-484E-B06F-93D911F3BC81}" presName="rootComposite1" presStyleCnt="0"/>
      <dgm:spPr/>
    </dgm:pt>
    <dgm:pt modelId="{2F1449AC-5BFB-4685-B061-26EE137DED0A}" type="pres">
      <dgm:prSet presAssocID="{0CADFCA7-C1FE-484E-B06F-93D911F3BC81}" presName="rootText1" presStyleLbl="node0" presStyleIdx="2" presStyleCnt="3" custScaleY="49269" custLinFactX="45" custLinFactNeighborX="100000" custLinFactNeighborY="-2148">
        <dgm:presLayoutVars>
          <dgm:chPref val="3"/>
        </dgm:presLayoutVars>
      </dgm:prSet>
      <dgm:spPr/>
    </dgm:pt>
    <dgm:pt modelId="{4FA277A5-EF09-44D8-A111-C2A94DE81F12}" type="pres">
      <dgm:prSet presAssocID="{0CADFCA7-C1FE-484E-B06F-93D911F3BC81}" presName="rootConnector1" presStyleLbl="node1" presStyleIdx="0" presStyleCnt="0"/>
      <dgm:spPr/>
    </dgm:pt>
    <dgm:pt modelId="{DAA24FE3-850D-4671-9947-20CDC1DE7DF9}" type="pres">
      <dgm:prSet presAssocID="{0CADFCA7-C1FE-484E-B06F-93D911F3BC81}" presName="hierChild2" presStyleCnt="0"/>
      <dgm:spPr/>
    </dgm:pt>
    <dgm:pt modelId="{2A4C79EA-96E3-4130-9F07-F52DF54E9E8A}" type="pres">
      <dgm:prSet presAssocID="{0CADFCA7-C1FE-484E-B06F-93D911F3BC81}" presName="hierChild3" presStyleCnt="0"/>
      <dgm:spPr/>
    </dgm:pt>
  </dgm:ptLst>
  <dgm:cxnLst>
    <dgm:cxn modelId="{07EDA511-4C53-4A06-A321-2D6DF517C816}" type="presOf" srcId="{0CADFCA7-C1FE-484E-B06F-93D911F3BC81}" destId="{4FA277A5-EF09-44D8-A111-C2A94DE81F12}" srcOrd="1" destOrd="0" presId="urn:microsoft.com/office/officeart/2009/3/layout/HorizontalOrganizationChart"/>
    <dgm:cxn modelId="{EE0F295E-8A43-4C6A-9C95-6EC44A3BDCC1}" type="presOf" srcId="{5B372B99-8499-407D-8459-474DD1A20E2B}" destId="{471404C4-AA26-4366-A7D6-78E9D704DC27}" srcOrd="0" destOrd="0" presId="urn:microsoft.com/office/officeart/2009/3/layout/HorizontalOrganizationChart"/>
    <dgm:cxn modelId="{B4BD8A49-BBD1-420B-8422-B2F06BF97CDA}" type="presOf" srcId="{887EC210-E79E-43BC-8348-762DA16F4D5B}" destId="{7E30449F-5344-462A-A93E-684580D8658B}" srcOrd="0" destOrd="0" presId="urn:microsoft.com/office/officeart/2009/3/layout/HorizontalOrganizationChart"/>
    <dgm:cxn modelId="{7BF99A69-C0EE-454F-AF99-055A8FDF9F62}" srcId="{069DC14B-4A39-4FE6-ABAA-F3972C73D6E9}" destId="{D59353BA-9084-479A-AB12-128FBD347A48}" srcOrd="0" destOrd="0" parTransId="{CC06480B-83C2-4727-8F0A-7F3788FEF2B7}" sibTransId="{D36323BB-31E0-4F28-B85D-597005161143}"/>
    <dgm:cxn modelId="{6EFEE670-5DFE-449B-B3DC-EDF70947C99A}" srcId="{887EC210-E79E-43BC-8348-762DA16F4D5B}" destId="{FE63B976-D388-4636-AEA3-D4F88D90B91C}" srcOrd="1" destOrd="0" parTransId="{15E1255F-96DA-4DC3-AD46-D2679C3F5424}" sibTransId="{B9E6EBB2-5435-4A6B-97E9-68A577435675}"/>
    <dgm:cxn modelId="{CF49F67F-BB14-42A4-9445-ABBA364C5FE3}" type="presOf" srcId="{CC06480B-83C2-4727-8F0A-7F3788FEF2B7}" destId="{C1EDD4DC-9FAC-41DB-B108-829769B731E9}" srcOrd="0" destOrd="0" presId="urn:microsoft.com/office/officeart/2009/3/layout/HorizontalOrganizationChart"/>
    <dgm:cxn modelId="{BFA98780-9DDC-4957-B684-2B52CE7DAB24}" type="presOf" srcId="{069DC14B-4A39-4FE6-ABAA-F3972C73D6E9}" destId="{BE20029B-CA45-4A08-B041-8516C2BB1A5F}" srcOrd="0" destOrd="0" presId="urn:microsoft.com/office/officeart/2009/3/layout/HorizontalOrganizationChart"/>
    <dgm:cxn modelId="{A42F0281-7AE3-4302-9107-8BDDD1FBB0ED}" type="presOf" srcId="{6709DD40-138E-4AD7-8D98-0224551A145E}" destId="{41825C89-C8C9-49AA-BB2E-F8C95C67A501}" srcOrd="1" destOrd="0" presId="urn:microsoft.com/office/officeart/2009/3/layout/HorizontalOrganizationChart"/>
    <dgm:cxn modelId="{3007908A-6490-4F61-977B-B66F82BA6E4B}" type="presOf" srcId="{D59353BA-9084-479A-AB12-128FBD347A48}" destId="{20A1106B-77CC-4CBF-BF13-F8075D52DDA8}" srcOrd="0" destOrd="0" presId="urn:microsoft.com/office/officeart/2009/3/layout/HorizontalOrganizationChart"/>
    <dgm:cxn modelId="{2DAA74A8-4617-492F-A980-C61291D9D899}" type="presOf" srcId="{069DC14B-4A39-4FE6-ABAA-F3972C73D6E9}" destId="{4792889D-A9BD-49E0-943C-73D4E350C124}" srcOrd="1" destOrd="0" presId="urn:microsoft.com/office/officeart/2009/3/layout/HorizontalOrganizationChart"/>
    <dgm:cxn modelId="{6B8226AC-9CF7-44DC-AFCC-908366F29034}" type="presOf" srcId="{D59353BA-9084-479A-AB12-128FBD347A48}" destId="{B6EC48FA-CCA1-4956-B9B3-5DC4CC6B53EA}" srcOrd="1" destOrd="0" presId="urn:microsoft.com/office/officeart/2009/3/layout/HorizontalOrganizationChart"/>
    <dgm:cxn modelId="{CE0866C1-536F-4BBF-B541-1ACA68AB0A08}" srcId="{887EC210-E79E-43BC-8348-762DA16F4D5B}" destId="{0CADFCA7-C1FE-484E-B06F-93D911F3BC81}" srcOrd="2" destOrd="0" parTransId="{2E6CBA62-AE05-43DA-B919-C823A99146D6}" sibTransId="{4387C98B-BCDC-4ACC-959A-F963DF6143EF}"/>
    <dgm:cxn modelId="{EF476CCD-CE08-424F-8FA5-66B0E18CA1B5}" type="presOf" srcId="{6709DD40-138E-4AD7-8D98-0224551A145E}" destId="{0842271F-C0AE-4C19-B934-3A934A369B2D}" srcOrd="0" destOrd="0" presId="urn:microsoft.com/office/officeart/2009/3/layout/HorizontalOrganizationChart"/>
    <dgm:cxn modelId="{0A4C5ADB-EB62-478C-9446-5230D655E38C}" type="presOf" srcId="{0CADFCA7-C1FE-484E-B06F-93D911F3BC81}" destId="{2F1449AC-5BFB-4685-B061-26EE137DED0A}" srcOrd="0" destOrd="0" presId="urn:microsoft.com/office/officeart/2009/3/layout/HorizontalOrganizationChart"/>
    <dgm:cxn modelId="{8FC1E5DE-C574-4EB6-938C-38629F6A0ABF}" srcId="{887EC210-E79E-43BC-8348-762DA16F4D5B}" destId="{069DC14B-4A39-4FE6-ABAA-F3972C73D6E9}" srcOrd="0" destOrd="0" parTransId="{AADD7E92-CD98-42A0-A0EE-E2EB49842B8F}" sibTransId="{295C816F-A1BE-4B0A-85BB-8EB554B89C5D}"/>
    <dgm:cxn modelId="{AADB99E1-8B9E-466B-B713-4ACB32D96262}" type="presOf" srcId="{FE63B976-D388-4636-AEA3-D4F88D90B91C}" destId="{F1F8D880-444B-430D-A003-5E824DC1C7CC}" srcOrd="0" destOrd="0" presId="urn:microsoft.com/office/officeart/2009/3/layout/HorizontalOrganizationChart"/>
    <dgm:cxn modelId="{3A8604F8-E4DE-4827-9656-C35062A4CE2F}" type="presOf" srcId="{FE63B976-D388-4636-AEA3-D4F88D90B91C}" destId="{024E9F08-CD7D-4486-A598-A77D78B063A1}" srcOrd="1" destOrd="0" presId="urn:microsoft.com/office/officeart/2009/3/layout/HorizontalOrganizationChart"/>
    <dgm:cxn modelId="{323B5EF9-E45B-4631-8AF7-01E2719F33B4}" srcId="{069DC14B-4A39-4FE6-ABAA-F3972C73D6E9}" destId="{6709DD40-138E-4AD7-8D98-0224551A145E}" srcOrd="1" destOrd="0" parTransId="{5B372B99-8499-407D-8459-474DD1A20E2B}" sibTransId="{3EF31E21-A646-4C2D-8EA5-60E53710EA16}"/>
    <dgm:cxn modelId="{30AC224D-1D8C-42A6-9644-250FC7E189B0}" type="presParOf" srcId="{7E30449F-5344-462A-A93E-684580D8658B}" destId="{9E1C646A-891A-4DC8-8FB5-58242723D4A5}" srcOrd="0" destOrd="0" presId="urn:microsoft.com/office/officeart/2009/3/layout/HorizontalOrganizationChart"/>
    <dgm:cxn modelId="{8211BE6E-4632-486E-AA56-4CF875AF9C1E}" type="presParOf" srcId="{9E1C646A-891A-4DC8-8FB5-58242723D4A5}" destId="{41B4DA53-793B-4A5D-B02A-9C0EEBCD5D01}" srcOrd="0" destOrd="0" presId="urn:microsoft.com/office/officeart/2009/3/layout/HorizontalOrganizationChart"/>
    <dgm:cxn modelId="{28D15122-1D18-4DF9-99A4-5A40BEDE6890}" type="presParOf" srcId="{41B4DA53-793B-4A5D-B02A-9C0EEBCD5D01}" destId="{BE20029B-CA45-4A08-B041-8516C2BB1A5F}" srcOrd="0" destOrd="0" presId="urn:microsoft.com/office/officeart/2009/3/layout/HorizontalOrganizationChart"/>
    <dgm:cxn modelId="{C981FCD2-438C-4434-9E83-067057C04703}" type="presParOf" srcId="{41B4DA53-793B-4A5D-B02A-9C0EEBCD5D01}" destId="{4792889D-A9BD-49E0-943C-73D4E350C124}" srcOrd="1" destOrd="0" presId="urn:microsoft.com/office/officeart/2009/3/layout/HorizontalOrganizationChart"/>
    <dgm:cxn modelId="{9C1EEE11-69E3-41B8-9073-C321E30E12CB}" type="presParOf" srcId="{9E1C646A-891A-4DC8-8FB5-58242723D4A5}" destId="{7303567B-3724-48C1-97AF-72546B2E2AC4}" srcOrd="1" destOrd="0" presId="urn:microsoft.com/office/officeart/2009/3/layout/HorizontalOrganizationChart"/>
    <dgm:cxn modelId="{7983B992-CE74-43F5-8563-0BCB12929B3F}" type="presParOf" srcId="{7303567B-3724-48C1-97AF-72546B2E2AC4}" destId="{C1EDD4DC-9FAC-41DB-B108-829769B731E9}" srcOrd="0" destOrd="0" presId="urn:microsoft.com/office/officeart/2009/3/layout/HorizontalOrganizationChart"/>
    <dgm:cxn modelId="{5BDFE009-788E-4729-93EB-25E552E22847}" type="presParOf" srcId="{7303567B-3724-48C1-97AF-72546B2E2AC4}" destId="{99568B32-7C55-4C64-A4A3-54701BEB1FB1}" srcOrd="1" destOrd="0" presId="urn:microsoft.com/office/officeart/2009/3/layout/HorizontalOrganizationChart"/>
    <dgm:cxn modelId="{A2ABF0DC-9714-45E6-8EC6-78CA9146DE8C}" type="presParOf" srcId="{99568B32-7C55-4C64-A4A3-54701BEB1FB1}" destId="{F28850CE-D221-402B-A03D-4ED432A5486A}" srcOrd="0" destOrd="0" presId="urn:microsoft.com/office/officeart/2009/3/layout/HorizontalOrganizationChart"/>
    <dgm:cxn modelId="{3FB4F99A-348F-42F5-9B7F-F2C5628765F1}" type="presParOf" srcId="{F28850CE-D221-402B-A03D-4ED432A5486A}" destId="{20A1106B-77CC-4CBF-BF13-F8075D52DDA8}" srcOrd="0" destOrd="0" presId="urn:microsoft.com/office/officeart/2009/3/layout/HorizontalOrganizationChart"/>
    <dgm:cxn modelId="{3098DE3F-EAD7-43BF-9164-C8F4510547AD}" type="presParOf" srcId="{F28850CE-D221-402B-A03D-4ED432A5486A}" destId="{B6EC48FA-CCA1-4956-B9B3-5DC4CC6B53EA}" srcOrd="1" destOrd="0" presId="urn:microsoft.com/office/officeart/2009/3/layout/HorizontalOrganizationChart"/>
    <dgm:cxn modelId="{2FB68C94-F0DB-4F2B-AB73-D2C8275712C1}" type="presParOf" srcId="{99568B32-7C55-4C64-A4A3-54701BEB1FB1}" destId="{0AFD7D5B-7940-4E21-B05B-96C04FEA9A27}" srcOrd="1" destOrd="0" presId="urn:microsoft.com/office/officeart/2009/3/layout/HorizontalOrganizationChart"/>
    <dgm:cxn modelId="{8034A607-760C-4B25-B83A-8C3F8229372C}" type="presParOf" srcId="{99568B32-7C55-4C64-A4A3-54701BEB1FB1}" destId="{31AE4271-B198-47E6-8EA2-6EA4330149AE}" srcOrd="2" destOrd="0" presId="urn:microsoft.com/office/officeart/2009/3/layout/HorizontalOrganizationChart"/>
    <dgm:cxn modelId="{BB63FDC8-72D4-466C-9F7A-8FA8525F50E1}" type="presParOf" srcId="{7303567B-3724-48C1-97AF-72546B2E2AC4}" destId="{471404C4-AA26-4366-A7D6-78E9D704DC27}" srcOrd="2" destOrd="0" presId="urn:microsoft.com/office/officeart/2009/3/layout/HorizontalOrganizationChart"/>
    <dgm:cxn modelId="{7C99A3BE-FB1B-4E9B-AFFE-8283DA4ED819}" type="presParOf" srcId="{7303567B-3724-48C1-97AF-72546B2E2AC4}" destId="{7F6F4357-3711-427E-808C-90BA3E01A0CF}" srcOrd="3" destOrd="0" presId="urn:microsoft.com/office/officeart/2009/3/layout/HorizontalOrganizationChart"/>
    <dgm:cxn modelId="{AC8DF9AA-7936-426A-B519-EA55DA679D5D}" type="presParOf" srcId="{7F6F4357-3711-427E-808C-90BA3E01A0CF}" destId="{6A803097-8399-40BC-A3D0-F6031B0C88EC}" srcOrd="0" destOrd="0" presId="urn:microsoft.com/office/officeart/2009/3/layout/HorizontalOrganizationChart"/>
    <dgm:cxn modelId="{E0A7B903-B07C-4B05-9FD2-F4ABDE65B855}" type="presParOf" srcId="{6A803097-8399-40BC-A3D0-F6031B0C88EC}" destId="{0842271F-C0AE-4C19-B934-3A934A369B2D}" srcOrd="0" destOrd="0" presId="urn:microsoft.com/office/officeart/2009/3/layout/HorizontalOrganizationChart"/>
    <dgm:cxn modelId="{C238C546-E70C-4C19-A505-43D212F470EF}" type="presParOf" srcId="{6A803097-8399-40BC-A3D0-F6031B0C88EC}" destId="{41825C89-C8C9-49AA-BB2E-F8C95C67A501}" srcOrd="1" destOrd="0" presId="urn:microsoft.com/office/officeart/2009/3/layout/HorizontalOrganizationChart"/>
    <dgm:cxn modelId="{A4144322-B136-4445-82CD-5E30ABE68B5E}" type="presParOf" srcId="{7F6F4357-3711-427E-808C-90BA3E01A0CF}" destId="{ED47CA5E-9E19-426F-B393-DA22F0C5354C}" srcOrd="1" destOrd="0" presId="urn:microsoft.com/office/officeart/2009/3/layout/HorizontalOrganizationChart"/>
    <dgm:cxn modelId="{137D7A7A-2802-4604-85E6-A1A59763D8C6}" type="presParOf" srcId="{7F6F4357-3711-427E-808C-90BA3E01A0CF}" destId="{D3CC4B1F-2D6D-415C-A2A1-BB6BBCFCFDD0}" srcOrd="2" destOrd="0" presId="urn:microsoft.com/office/officeart/2009/3/layout/HorizontalOrganizationChart"/>
    <dgm:cxn modelId="{51DCD097-268A-4019-B35B-03FDE64DC0E1}" type="presParOf" srcId="{9E1C646A-891A-4DC8-8FB5-58242723D4A5}" destId="{427EEF3E-89F8-4981-87E6-C57D6C3CA3C9}" srcOrd="2" destOrd="0" presId="urn:microsoft.com/office/officeart/2009/3/layout/HorizontalOrganizationChart"/>
    <dgm:cxn modelId="{8A083A77-6B45-4E8F-9AD4-EDC250F0F6A0}" type="presParOf" srcId="{7E30449F-5344-462A-A93E-684580D8658B}" destId="{63EC7923-F8EF-46EB-97A0-4EBE27BB4F09}" srcOrd="1" destOrd="0" presId="urn:microsoft.com/office/officeart/2009/3/layout/HorizontalOrganizationChart"/>
    <dgm:cxn modelId="{3E02EA7F-A9F1-4D86-82A5-D6C133B1AAA3}" type="presParOf" srcId="{63EC7923-F8EF-46EB-97A0-4EBE27BB4F09}" destId="{14FAE451-0DEA-4B34-8934-182723ED927A}" srcOrd="0" destOrd="0" presId="urn:microsoft.com/office/officeart/2009/3/layout/HorizontalOrganizationChart"/>
    <dgm:cxn modelId="{A4A582ED-4735-438D-8D73-3F9E45E68311}" type="presParOf" srcId="{14FAE451-0DEA-4B34-8934-182723ED927A}" destId="{F1F8D880-444B-430D-A003-5E824DC1C7CC}" srcOrd="0" destOrd="0" presId="urn:microsoft.com/office/officeart/2009/3/layout/HorizontalOrganizationChart"/>
    <dgm:cxn modelId="{1B1EA901-81B2-4503-AFB6-716FADB14B24}" type="presParOf" srcId="{14FAE451-0DEA-4B34-8934-182723ED927A}" destId="{024E9F08-CD7D-4486-A598-A77D78B063A1}" srcOrd="1" destOrd="0" presId="urn:microsoft.com/office/officeart/2009/3/layout/HorizontalOrganizationChart"/>
    <dgm:cxn modelId="{125C51EA-5713-482E-B3A5-3DBC85B7FEC3}" type="presParOf" srcId="{63EC7923-F8EF-46EB-97A0-4EBE27BB4F09}" destId="{0E6571C9-D26D-447F-ACFE-DA51EE56B8D7}" srcOrd="1" destOrd="0" presId="urn:microsoft.com/office/officeart/2009/3/layout/HorizontalOrganizationChart"/>
    <dgm:cxn modelId="{B53F0E3D-5974-4677-A56D-C3526D2FF98E}" type="presParOf" srcId="{63EC7923-F8EF-46EB-97A0-4EBE27BB4F09}" destId="{13B5FC27-A789-452A-8AEB-C1E77CD20C52}" srcOrd="2" destOrd="0" presId="urn:microsoft.com/office/officeart/2009/3/layout/HorizontalOrganizationChart"/>
    <dgm:cxn modelId="{8A11D21C-506C-40DB-831B-1A625795FB72}" type="presParOf" srcId="{7E30449F-5344-462A-A93E-684580D8658B}" destId="{73BA8A96-2F28-48F1-B1E9-8947AE0255BE}" srcOrd="2" destOrd="0" presId="urn:microsoft.com/office/officeart/2009/3/layout/HorizontalOrganizationChart"/>
    <dgm:cxn modelId="{918AA162-55DB-4FFC-9C5A-1EC889AE0AD8}" type="presParOf" srcId="{73BA8A96-2F28-48F1-B1E9-8947AE0255BE}" destId="{54608D57-F0B4-4C4C-90A2-05F8F156CB3A}" srcOrd="0" destOrd="0" presId="urn:microsoft.com/office/officeart/2009/3/layout/HorizontalOrganizationChart"/>
    <dgm:cxn modelId="{27DBB355-4964-4E9F-A738-D8A617D9E770}" type="presParOf" srcId="{54608D57-F0B4-4C4C-90A2-05F8F156CB3A}" destId="{2F1449AC-5BFB-4685-B061-26EE137DED0A}" srcOrd="0" destOrd="0" presId="urn:microsoft.com/office/officeart/2009/3/layout/HorizontalOrganizationChart"/>
    <dgm:cxn modelId="{D677BEE2-3219-4EF6-9996-ED933AF37B9E}" type="presParOf" srcId="{54608D57-F0B4-4C4C-90A2-05F8F156CB3A}" destId="{4FA277A5-EF09-44D8-A111-C2A94DE81F12}" srcOrd="1" destOrd="0" presId="urn:microsoft.com/office/officeart/2009/3/layout/HorizontalOrganizationChart"/>
    <dgm:cxn modelId="{82BC7BCF-F72D-4478-863E-A54A0F5729FB}" type="presParOf" srcId="{73BA8A96-2F28-48F1-B1E9-8947AE0255BE}" destId="{DAA24FE3-850D-4671-9947-20CDC1DE7DF9}" srcOrd="1" destOrd="0" presId="urn:microsoft.com/office/officeart/2009/3/layout/HorizontalOrganizationChart"/>
    <dgm:cxn modelId="{B8D0E377-3766-409F-A9A5-698A59C04A79}" type="presParOf" srcId="{73BA8A96-2F28-48F1-B1E9-8947AE0255BE}" destId="{2A4C79EA-96E3-4130-9F07-F52DF54E9E8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C9F8731-40C5-409C-96E6-4B047B7B3C7E}"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IN"/>
        </a:p>
      </dgm:t>
    </dgm:pt>
    <dgm:pt modelId="{85187832-A8E9-4A7D-98C9-AC56FB3AF2C1}">
      <dgm:prSet custT="1"/>
      <dgm:spPr/>
      <dgm:t>
        <a:bodyPr/>
        <a:lstStyle/>
        <a:p>
          <a:pPr algn="ctr"/>
          <a:r>
            <a:rPr lang="en-US" sz="1800" b="1" dirty="0"/>
            <a:t>Security: </a:t>
          </a:r>
        </a:p>
        <a:p>
          <a:pPr algn="ctr"/>
          <a:endParaRPr lang="en-US" sz="1800" b="1" dirty="0"/>
        </a:p>
        <a:p>
          <a:pPr algn="ctr"/>
          <a:r>
            <a:rPr lang="en-US" sz="1800" dirty="0"/>
            <a:t>Ensuring secure communication and protecting data from unauthorized access or malicious attacks.</a:t>
          </a:r>
          <a:endParaRPr lang="en-IN" sz="1800" dirty="0"/>
        </a:p>
      </dgm:t>
    </dgm:pt>
    <dgm:pt modelId="{27546FFD-0F30-4FB1-ADA6-5836B706B504}" type="parTrans" cxnId="{F4EFDECC-862A-4C4E-AA5D-BEF494728039}">
      <dgm:prSet/>
      <dgm:spPr/>
      <dgm:t>
        <a:bodyPr/>
        <a:lstStyle/>
        <a:p>
          <a:endParaRPr lang="en-IN" sz="2400"/>
        </a:p>
      </dgm:t>
    </dgm:pt>
    <dgm:pt modelId="{4548015D-26E4-4E17-8761-78C567C4EBED}" type="sibTrans" cxnId="{F4EFDECC-862A-4C4E-AA5D-BEF494728039}">
      <dgm:prSet/>
      <dgm:spPr/>
      <dgm:t>
        <a:bodyPr/>
        <a:lstStyle/>
        <a:p>
          <a:endParaRPr lang="en-IN" sz="2400"/>
        </a:p>
      </dgm:t>
    </dgm:pt>
    <dgm:pt modelId="{417CC26C-9A0E-43F3-BC0E-F20C074378E4}">
      <dgm:prSet custT="1"/>
      <dgm:spPr/>
      <dgm:t>
        <a:bodyPr/>
        <a:lstStyle/>
        <a:p>
          <a:r>
            <a:rPr lang="en-US" sz="1800" b="1" dirty="0"/>
            <a:t>Privacy:</a:t>
          </a:r>
        </a:p>
        <a:p>
          <a:endParaRPr lang="en-US" sz="1800" b="1" dirty="0"/>
        </a:p>
        <a:p>
          <a:r>
            <a:rPr lang="en-US" sz="1800" b="1" dirty="0"/>
            <a:t> </a:t>
          </a:r>
          <a:r>
            <a:rPr lang="en-US" sz="1800" dirty="0"/>
            <a:t>Safeguarding sensitive user information and preventing unauthorized disclosure.</a:t>
          </a:r>
          <a:endParaRPr lang="en-IN" sz="1800" dirty="0"/>
        </a:p>
      </dgm:t>
    </dgm:pt>
    <dgm:pt modelId="{6B25ABA6-73D1-4FB1-9B18-F953D1125942}" type="parTrans" cxnId="{478D89F1-E4B9-488A-ACC9-EB86AE72E4A7}">
      <dgm:prSet/>
      <dgm:spPr/>
      <dgm:t>
        <a:bodyPr/>
        <a:lstStyle/>
        <a:p>
          <a:endParaRPr lang="en-IN" sz="2400"/>
        </a:p>
      </dgm:t>
    </dgm:pt>
    <dgm:pt modelId="{0C1DF11A-FFF6-45B5-BE64-B1A2E0D177D1}" type="sibTrans" cxnId="{478D89F1-E4B9-488A-ACC9-EB86AE72E4A7}">
      <dgm:prSet/>
      <dgm:spPr/>
      <dgm:t>
        <a:bodyPr/>
        <a:lstStyle/>
        <a:p>
          <a:endParaRPr lang="en-IN" sz="2400"/>
        </a:p>
      </dgm:t>
    </dgm:pt>
    <dgm:pt modelId="{A9A85709-8A74-4C94-BA8C-C4A68C74849C}">
      <dgm:prSet custT="1"/>
      <dgm:spPr/>
      <dgm:t>
        <a:bodyPr/>
        <a:lstStyle/>
        <a:p>
          <a:r>
            <a:rPr lang="en-US" sz="1800" b="1" dirty="0"/>
            <a:t>Scalability:</a:t>
          </a:r>
        </a:p>
        <a:p>
          <a:endParaRPr lang="en-US" sz="1800" b="1" dirty="0"/>
        </a:p>
        <a:p>
          <a:r>
            <a:rPr lang="en-US" sz="1800" b="1" dirty="0"/>
            <a:t> </a:t>
          </a:r>
          <a:r>
            <a:rPr lang="en-US" sz="1800" dirty="0"/>
            <a:t>Managing the increasing number of connected devices and data volume efficiently.</a:t>
          </a:r>
          <a:endParaRPr lang="en-IN" sz="1800" dirty="0"/>
        </a:p>
      </dgm:t>
    </dgm:pt>
    <dgm:pt modelId="{83B482F3-9584-4AB2-BE28-1578ADBDE85A}" type="parTrans" cxnId="{68C34DDE-1BAB-4F66-ABEE-DCF0E6F1B7AE}">
      <dgm:prSet/>
      <dgm:spPr/>
      <dgm:t>
        <a:bodyPr/>
        <a:lstStyle/>
        <a:p>
          <a:endParaRPr lang="en-IN" sz="2400"/>
        </a:p>
      </dgm:t>
    </dgm:pt>
    <dgm:pt modelId="{145B1429-6DDF-469C-BD78-9BC083B19D0B}" type="sibTrans" cxnId="{68C34DDE-1BAB-4F66-ABEE-DCF0E6F1B7AE}">
      <dgm:prSet/>
      <dgm:spPr/>
      <dgm:t>
        <a:bodyPr/>
        <a:lstStyle/>
        <a:p>
          <a:endParaRPr lang="en-IN" sz="2400"/>
        </a:p>
      </dgm:t>
    </dgm:pt>
    <dgm:pt modelId="{FC4EE474-8AF8-4678-B86C-A0E74B91182F}">
      <dgm:prSet custT="1"/>
      <dgm:spPr/>
      <dgm:t>
        <a:bodyPr/>
        <a:lstStyle/>
        <a:p>
          <a:r>
            <a:rPr lang="en-US" sz="1800" b="1" dirty="0"/>
            <a:t>Interoperability:</a:t>
          </a:r>
        </a:p>
        <a:p>
          <a:endParaRPr lang="en-US" sz="1800" b="1" dirty="0"/>
        </a:p>
        <a:p>
          <a:r>
            <a:rPr lang="en-US" sz="1800" b="1" dirty="0"/>
            <a:t> </a:t>
          </a:r>
          <a:r>
            <a:rPr lang="en-US" sz="1800" dirty="0"/>
            <a:t>Enabling seamless communication and integration among diverse IoT devices and platforms.</a:t>
          </a:r>
          <a:endParaRPr lang="en-IN" sz="1800" dirty="0"/>
        </a:p>
      </dgm:t>
    </dgm:pt>
    <dgm:pt modelId="{8845EEB6-A332-4794-A1B9-7A9553ACEF56}" type="parTrans" cxnId="{5CC56F03-2206-480F-9C7C-4B391DCF3F92}">
      <dgm:prSet/>
      <dgm:spPr/>
      <dgm:t>
        <a:bodyPr/>
        <a:lstStyle/>
        <a:p>
          <a:endParaRPr lang="en-IN" sz="2400"/>
        </a:p>
      </dgm:t>
    </dgm:pt>
    <dgm:pt modelId="{221D9A41-9FB6-4C18-8B46-E6F522BBFE74}" type="sibTrans" cxnId="{5CC56F03-2206-480F-9C7C-4B391DCF3F92}">
      <dgm:prSet/>
      <dgm:spPr/>
      <dgm:t>
        <a:bodyPr/>
        <a:lstStyle/>
        <a:p>
          <a:endParaRPr lang="en-IN" sz="2400"/>
        </a:p>
      </dgm:t>
    </dgm:pt>
    <dgm:pt modelId="{6037CF23-D9B3-46E7-8859-3770094CABB5}">
      <dgm:prSet custT="1"/>
      <dgm:spPr/>
      <dgm:t>
        <a:bodyPr/>
        <a:lstStyle/>
        <a:p>
          <a:r>
            <a:rPr lang="en-US" sz="1800" b="1" dirty="0"/>
            <a:t>Reliability:</a:t>
          </a:r>
        </a:p>
        <a:p>
          <a:endParaRPr lang="en-US" sz="1800" b="1" dirty="0"/>
        </a:p>
        <a:p>
          <a:r>
            <a:rPr lang="en-US" sz="1800" b="1" dirty="0"/>
            <a:t> </a:t>
          </a:r>
          <a:r>
            <a:rPr lang="en-US" sz="1800" dirty="0"/>
            <a:t>Ensuring consistent and reliable connectivity for critical applications.</a:t>
          </a:r>
          <a:endParaRPr lang="en-IN" sz="1800" dirty="0"/>
        </a:p>
      </dgm:t>
    </dgm:pt>
    <dgm:pt modelId="{A7942FEA-A5A5-46E4-A0C1-5EA509FACEEA}" type="parTrans" cxnId="{F7E16078-BE1C-4D41-ABE2-6415D9A81D1A}">
      <dgm:prSet/>
      <dgm:spPr/>
      <dgm:t>
        <a:bodyPr/>
        <a:lstStyle/>
        <a:p>
          <a:endParaRPr lang="en-IN" sz="2400"/>
        </a:p>
      </dgm:t>
    </dgm:pt>
    <dgm:pt modelId="{B862E475-49B4-45C9-8EA1-DAA26C645EDD}" type="sibTrans" cxnId="{F7E16078-BE1C-4D41-ABE2-6415D9A81D1A}">
      <dgm:prSet/>
      <dgm:spPr/>
      <dgm:t>
        <a:bodyPr/>
        <a:lstStyle/>
        <a:p>
          <a:endParaRPr lang="en-IN" sz="2400"/>
        </a:p>
      </dgm:t>
    </dgm:pt>
    <dgm:pt modelId="{84A869BA-BF56-4876-B3FB-6645C788F82C}" type="pres">
      <dgm:prSet presAssocID="{CC9F8731-40C5-409C-96E6-4B047B7B3C7E}" presName="CompostProcess" presStyleCnt="0">
        <dgm:presLayoutVars>
          <dgm:dir/>
          <dgm:resizeHandles val="exact"/>
        </dgm:presLayoutVars>
      </dgm:prSet>
      <dgm:spPr/>
    </dgm:pt>
    <dgm:pt modelId="{D06F9A0B-D2E1-42F9-AD60-F93B51A66769}" type="pres">
      <dgm:prSet presAssocID="{CC9F8731-40C5-409C-96E6-4B047B7B3C7E}" presName="arrow" presStyleLbl="bgShp" presStyleIdx="0" presStyleCnt="1"/>
      <dgm:spPr/>
    </dgm:pt>
    <dgm:pt modelId="{49CECEFB-06D4-461D-BBAE-E985AAB37953}" type="pres">
      <dgm:prSet presAssocID="{CC9F8731-40C5-409C-96E6-4B047B7B3C7E}" presName="linearProcess" presStyleCnt="0"/>
      <dgm:spPr/>
    </dgm:pt>
    <dgm:pt modelId="{28D5B3E7-E2F1-44A9-8D45-D4734023DC3D}" type="pres">
      <dgm:prSet presAssocID="{85187832-A8E9-4A7D-98C9-AC56FB3AF2C1}" presName="textNode" presStyleLbl="node1" presStyleIdx="0" presStyleCnt="5" custScaleX="111114" custScaleY="185115">
        <dgm:presLayoutVars>
          <dgm:bulletEnabled val="1"/>
        </dgm:presLayoutVars>
      </dgm:prSet>
      <dgm:spPr/>
    </dgm:pt>
    <dgm:pt modelId="{F327F4B8-45DF-4052-B96D-41954D91EA32}" type="pres">
      <dgm:prSet presAssocID="{4548015D-26E4-4E17-8761-78C567C4EBED}" presName="sibTrans" presStyleCnt="0"/>
      <dgm:spPr/>
    </dgm:pt>
    <dgm:pt modelId="{A7289319-9D2E-4521-868C-99CC8FF87287}" type="pres">
      <dgm:prSet presAssocID="{417CC26C-9A0E-43F3-BC0E-F20C074378E4}" presName="textNode" presStyleLbl="node1" presStyleIdx="1" presStyleCnt="5" custScaleX="89026" custScaleY="188931">
        <dgm:presLayoutVars>
          <dgm:bulletEnabled val="1"/>
        </dgm:presLayoutVars>
      </dgm:prSet>
      <dgm:spPr/>
    </dgm:pt>
    <dgm:pt modelId="{F9D33DF0-3374-4FCF-9BBD-2FA02DD5429A}" type="pres">
      <dgm:prSet presAssocID="{0C1DF11A-FFF6-45B5-BE64-B1A2E0D177D1}" presName="sibTrans" presStyleCnt="0"/>
      <dgm:spPr/>
    </dgm:pt>
    <dgm:pt modelId="{72D55CED-0064-4E83-B8FB-D69D9EA3A051}" type="pres">
      <dgm:prSet presAssocID="{A9A85709-8A74-4C94-BA8C-C4A68C74849C}" presName="textNode" presStyleLbl="node1" presStyleIdx="2" presStyleCnt="5" custScaleX="97041" custScaleY="183417">
        <dgm:presLayoutVars>
          <dgm:bulletEnabled val="1"/>
        </dgm:presLayoutVars>
      </dgm:prSet>
      <dgm:spPr/>
    </dgm:pt>
    <dgm:pt modelId="{D61D44E0-C203-42C4-AB1C-51424D26480D}" type="pres">
      <dgm:prSet presAssocID="{145B1429-6DDF-469C-BD78-9BC083B19D0B}" presName="sibTrans" presStyleCnt="0"/>
      <dgm:spPr/>
    </dgm:pt>
    <dgm:pt modelId="{92DB57A5-BEF8-4877-9651-0112EAA8FDD6}" type="pres">
      <dgm:prSet presAssocID="{FC4EE474-8AF8-4678-B86C-A0E74B91182F}" presName="textNode" presStyleLbl="node1" presStyleIdx="3" presStyleCnt="5" custScaleX="103133" custScaleY="192748">
        <dgm:presLayoutVars>
          <dgm:bulletEnabled val="1"/>
        </dgm:presLayoutVars>
      </dgm:prSet>
      <dgm:spPr/>
    </dgm:pt>
    <dgm:pt modelId="{C4D2DED6-5705-4122-BE29-AE1F77B3E88B}" type="pres">
      <dgm:prSet presAssocID="{221D9A41-9FB6-4C18-8B46-E6F522BBFE74}" presName="sibTrans" presStyleCnt="0"/>
      <dgm:spPr/>
    </dgm:pt>
    <dgm:pt modelId="{DD2EE0F0-AC66-47CB-8201-D46CA4CA2625}" type="pres">
      <dgm:prSet presAssocID="{6037CF23-D9B3-46E7-8859-3770094CABB5}" presName="textNode" presStyleLbl="node1" presStyleIdx="4" presStyleCnt="5" custScaleY="201005">
        <dgm:presLayoutVars>
          <dgm:bulletEnabled val="1"/>
        </dgm:presLayoutVars>
      </dgm:prSet>
      <dgm:spPr/>
    </dgm:pt>
  </dgm:ptLst>
  <dgm:cxnLst>
    <dgm:cxn modelId="{5CC56F03-2206-480F-9C7C-4B391DCF3F92}" srcId="{CC9F8731-40C5-409C-96E6-4B047B7B3C7E}" destId="{FC4EE474-8AF8-4678-B86C-A0E74B91182F}" srcOrd="3" destOrd="0" parTransId="{8845EEB6-A332-4794-A1B9-7A9553ACEF56}" sibTransId="{221D9A41-9FB6-4C18-8B46-E6F522BBFE74}"/>
    <dgm:cxn modelId="{42D0A54D-9E94-4D67-BA92-162B864CA321}" type="presOf" srcId="{6037CF23-D9B3-46E7-8859-3770094CABB5}" destId="{DD2EE0F0-AC66-47CB-8201-D46CA4CA2625}" srcOrd="0" destOrd="0" presId="urn:microsoft.com/office/officeart/2005/8/layout/hProcess9"/>
    <dgm:cxn modelId="{24BB0155-E79B-4F51-B5B1-6F25BF672E5E}" type="presOf" srcId="{FC4EE474-8AF8-4678-B86C-A0E74B91182F}" destId="{92DB57A5-BEF8-4877-9651-0112EAA8FDD6}" srcOrd="0" destOrd="0" presId="urn:microsoft.com/office/officeart/2005/8/layout/hProcess9"/>
    <dgm:cxn modelId="{FD5EA356-8F30-407A-A928-BA5E70CFAABC}" type="presOf" srcId="{CC9F8731-40C5-409C-96E6-4B047B7B3C7E}" destId="{84A869BA-BF56-4876-B3FB-6645C788F82C}" srcOrd="0" destOrd="0" presId="urn:microsoft.com/office/officeart/2005/8/layout/hProcess9"/>
    <dgm:cxn modelId="{F7E16078-BE1C-4D41-ABE2-6415D9A81D1A}" srcId="{CC9F8731-40C5-409C-96E6-4B047B7B3C7E}" destId="{6037CF23-D9B3-46E7-8859-3770094CABB5}" srcOrd="4" destOrd="0" parTransId="{A7942FEA-A5A5-46E4-A0C1-5EA509FACEEA}" sibTransId="{B862E475-49B4-45C9-8EA1-DAA26C645EDD}"/>
    <dgm:cxn modelId="{6AED4A9F-B176-4501-B0B6-D09CDB065815}" type="presOf" srcId="{A9A85709-8A74-4C94-BA8C-C4A68C74849C}" destId="{72D55CED-0064-4E83-B8FB-D69D9EA3A051}" srcOrd="0" destOrd="0" presId="urn:microsoft.com/office/officeart/2005/8/layout/hProcess9"/>
    <dgm:cxn modelId="{6561A3BC-9DDA-4F34-B405-C7294BE90BFD}" type="presOf" srcId="{85187832-A8E9-4A7D-98C9-AC56FB3AF2C1}" destId="{28D5B3E7-E2F1-44A9-8D45-D4734023DC3D}" srcOrd="0" destOrd="0" presId="urn:microsoft.com/office/officeart/2005/8/layout/hProcess9"/>
    <dgm:cxn modelId="{F4EFDECC-862A-4C4E-AA5D-BEF494728039}" srcId="{CC9F8731-40C5-409C-96E6-4B047B7B3C7E}" destId="{85187832-A8E9-4A7D-98C9-AC56FB3AF2C1}" srcOrd="0" destOrd="0" parTransId="{27546FFD-0F30-4FB1-ADA6-5836B706B504}" sibTransId="{4548015D-26E4-4E17-8761-78C567C4EBED}"/>
    <dgm:cxn modelId="{68C34DDE-1BAB-4F66-ABEE-DCF0E6F1B7AE}" srcId="{CC9F8731-40C5-409C-96E6-4B047B7B3C7E}" destId="{A9A85709-8A74-4C94-BA8C-C4A68C74849C}" srcOrd="2" destOrd="0" parTransId="{83B482F3-9584-4AB2-BE28-1578ADBDE85A}" sibTransId="{145B1429-6DDF-469C-BD78-9BC083B19D0B}"/>
    <dgm:cxn modelId="{CF1DB0E7-428C-4A71-B2DA-C36AF44360C4}" type="presOf" srcId="{417CC26C-9A0E-43F3-BC0E-F20C074378E4}" destId="{A7289319-9D2E-4521-868C-99CC8FF87287}" srcOrd="0" destOrd="0" presId="urn:microsoft.com/office/officeart/2005/8/layout/hProcess9"/>
    <dgm:cxn modelId="{478D89F1-E4B9-488A-ACC9-EB86AE72E4A7}" srcId="{CC9F8731-40C5-409C-96E6-4B047B7B3C7E}" destId="{417CC26C-9A0E-43F3-BC0E-F20C074378E4}" srcOrd="1" destOrd="0" parTransId="{6B25ABA6-73D1-4FB1-9B18-F953D1125942}" sibTransId="{0C1DF11A-FFF6-45B5-BE64-B1A2E0D177D1}"/>
    <dgm:cxn modelId="{DD05529D-BD53-4BF2-A378-74BB9C486611}" type="presParOf" srcId="{84A869BA-BF56-4876-B3FB-6645C788F82C}" destId="{D06F9A0B-D2E1-42F9-AD60-F93B51A66769}" srcOrd="0" destOrd="0" presId="urn:microsoft.com/office/officeart/2005/8/layout/hProcess9"/>
    <dgm:cxn modelId="{31CE7C4B-836F-448A-9FC1-48784D527D4E}" type="presParOf" srcId="{84A869BA-BF56-4876-B3FB-6645C788F82C}" destId="{49CECEFB-06D4-461D-BBAE-E985AAB37953}" srcOrd="1" destOrd="0" presId="urn:microsoft.com/office/officeart/2005/8/layout/hProcess9"/>
    <dgm:cxn modelId="{9F26841D-DB85-48ED-9972-D2F715D8713C}" type="presParOf" srcId="{49CECEFB-06D4-461D-BBAE-E985AAB37953}" destId="{28D5B3E7-E2F1-44A9-8D45-D4734023DC3D}" srcOrd="0" destOrd="0" presId="urn:microsoft.com/office/officeart/2005/8/layout/hProcess9"/>
    <dgm:cxn modelId="{6FC5DDE1-BD00-437B-A081-1D4C1469F4F4}" type="presParOf" srcId="{49CECEFB-06D4-461D-BBAE-E985AAB37953}" destId="{F327F4B8-45DF-4052-B96D-41954D91EA32}" srcOrd="1" destOrd="0" presId="urn:microsoft.com/office/officeart/2005/8/layout/hProcess9"/>
    <dgm:cxn modelId="{653DC452-CAAE-4331-97C5-A73E30EF03A8}" type="presParOf" srcId="{49CECEFB-06D4-461D-BBAE-E985AAB37953}" destId="{A7289319-9D2E-4521-868C-99CC8FF87287}" srcOrd="2" destOrd="0" presId="urn:microsoft.com/office/officeart/2005/8/layout/hProcess9"/>
    <dgm:cxn modelId="{CEEAD6F2-F722-4E47-AF4D-D94E5ADACCB7}" type="presParOf" srcId="{49CECEFB-06D4-461D-BBAE-E985AAB37953}" destId="{F9D33DF0-3374-4FCF-9BBD-2FA02DD5429A}" srcOrd="3" destOrd="0" presId="urn:microsoft.com/office/officeart/2005/8/layout/hProcess9"/>
    <dgm:cxn modelId="{7C06284C-60FC-45F8-9E65-6BA320401386}" type="presParOf" srcId="{49CECEFB-06D4-461D-BBAE-E985AAB37953}" destId="{72D55CED-0064-4E83-B8FB-D69D9EA3A051}" srcOrd="4" destOrd="0" presId="urn:microsoft.com/office/officeart/2005/8/layout/hProcess9"/>
    <dgm:cxn modelId="{A11DF3EA-F501-4215-92E8-C320AB34AA3A}" type="presParOf" srcId="{49CECEFB-06D4-461D-BBAE-E985AAB37953}" destId="{D61D44E0-C203-42C4-AB1C-51424D26480D}" srcOrd="5" destOrd="0" presId="urn:microsoft.com/office/officeart/2005/8/layout/hProcess9"/>
    <dgm:cxn modelId="{B9234FEF-F34E-40FB-8D97-536454606869}" type="presParOf" srcId="{49CECEFB-06D4-461D-BBAE-E985AAB37953}" destId="{92DB57A5-BEF8-4877-9651-0112EAA8FDD6}" srcOrd="6" destOrd="0" presId="urn:microsoft.com/office/officeart/2005/8/layout/hProcess9"/>
    <dgm:cxn modelId="{FB73F0B8-99AD-40FE-BD3F-63A98D0DA36A}" type="presParOf" srcId="{49CECEFB-06D4-461D-BBAE-E985AAB37953}" destId="{C4D2DED6-5705-4122-BE29-AE1F77B3E88B}" srcOrd="7" destOrd="0" presId="urn:microsoft.com/office/officeart/2005/8/layout/hProcess9"/>
    <dgm:cxn modelId="{3DD278E8-13AB-4365-BA69-492BCC90D7E1}" type="presParOf" srcId="{49CECEFB-06D4-461D-BBAE-E985AAB37953}" destId="{DD2EE0F0-AC66-47CB-8201-D46CA4CA2625}"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D6A15C-71A3-418F-AE9F-62202D82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C7032AF-90CE-411C-B53A-B4139F5BFC0D}">
      <dgm:prSet custT="1"/>
      <dgm:spPr/>
      <dgm:t>
        <a:bodyPr/>
        <a:lstStyle/>
        <a:p>
          <a:r>
            <a:rPr lang="en-US" sz="2000" dirty="0"/>
            <a:t>Designing security protocols for heterogenous IoT environments is a complex task due to the varying abilities and concerns of different applications.</a:t>
          </a:r>
          <a:endParaRPr lang="en-IN" sz="2000" dirty="0"/>
        </a:p>
      </dgm:t>
    </dgm:pt>
    <dgm:pt modelId="{04696617-9F18-42DE-A726-706B73A399FB}" type="parTrans" cxnId="{5C54E160-E75B-4EAF-944C-BED99E8FE84B}">
      <dgm:prSet/>
      <dgm:spPr/>
      <dgm:t>
        <a:bodyPr/>
        <a:lstStyle/>
        <a:p>
          <a:endParaRPr lang="en-IN" sz="2000"/>
        </a:p>
      </dgm:t>
    </dgm:pt>
    <dgm:pt modelId="{03485986-718B-4A87-ADB7-9FA5AE3A98C6}" type="sibTrans" cxnId="{5C54E160-E75B-4EAF-944C-BED99E8FE84B}">
      <dgm:prSet/>
      <dgm:spPr/>
      <dgm:t>
        <a:bodyPr/>
        <a:lstStyle/>
        <a:p>
          <a:endParaRPr lang="en-IN" sz="2000"/>
        </a:p>
      </dgm:t>
    </dgm:pt>
    <dgm:pt modelId="{FAB57580-AB29-4680-B7DC-E793E1B993B0}">
      <dgm:prSet custT="1"/>
      <dgm:spPr/>
      <dgm:t>
        <a:bodyPr/>
        <a:lstStyle/>
        <a:p>
          <a:r>
            <a:rPr lang="en-US" sz="2000"/>
            <a:t>Smart healthcare communication environments, for example, involve storing electronic health records on cloud servers for processing and decision-making.</a:t>
          </a:r>
          <a:endParaRPr lang="en-IN" sz="2000"/>
        </a:p>
      </dgm:t>
    </dgm:pt>
    <dgm:pt modelId="{FD22E4C3-8E20-4650-ADB9-15C236469AE0}" type="parTrans" cxnId="{C3A40A5C-06E1-4952-9117-7160191EB995}">
      <dgm:prSet/>
      <dgm:spPr/>
      <dgm:t>
        <a:bodyPr/>
        <a:lstStyle/>
        <a:p>
          <a:endParaRPr lang="en-IN" sz="2000"/>
        </a:p>
      </dgm:t>
    </dgm:pt>
    <dgm:pt modelId="{0B3556C9-B8C7-4E03-942C-E33EC72A0C51}" type="sibTrans" cxnId="{C3A40A5C-06E1-4952-9117-7160191EB995}">
      <dgm:prSet/>
      <dgm:spPr/>
      <dgm:t>
        <a:bodyPr/>
        <a:lstStyle/>
        <a:p>
          <a:endParaRPr lang="en-IN" sz="2000"/>
        </a:p>
      </dgm:t>
    </dgm:pt>
    <dgm:pt modelId="{F5E9287B-028E-4672-BD96-4C002287FA52}">
      <dgm:prSet custT="1"/>
      <dgm:spPr/>
      <dgm:t>
        <a:bodyPr/>
        <a:lstStyle/>
        <a:p>
          <a:r>
            <a:rPr lang="en-US" sz="2000" dirty="0"/>
            <a:t>Body area networks (BANs) within this environment consist of different devices generating and transmitting data to the cloud server.</a:t>
          </a:r>
          <a:endParaRPr lang="en-IN" sz="2000" dirty="0"/>
        </a:p>
      </dgm:t>
    </dgm:pt>
    <dgm:pt modelId="{41539C5F-220A-428B-9D55-5E7B75BF33B5}" type="parTrans" cxnId="{F5CCDA62-0FE6-4F4F-918D-7A5F5F9C3CF6}">
      <dgm:prSet/>
      <dgm:spPr/>
      <dgm:t>
        <a:bodyPr/>
        <a:lstStyle/>
        <a:p>
          <a:endParaRPr lang="en-IN" sz="2000"/>
        </a:p>
      </dgm:t>
    </dgm:pt>
    <dgm:pt modelId="{714C6B56-1840-4E5B-9613-9BBBE4A91222}" type="sibTrans" cxnId="{F5CCDA62-0FE6-4F4F-918D-7A5F5F9C3CF6}">
      <dgm:prSet/>
      <dgm:spPr/>
      <dgm:t>
        <a:bodyPr/>
        <a:lstStyle/>
        <a:p>
          <a:endParaRPr lang="en-IN" sz="2000"/>
        </a:p>
      </dgm:t>
    </dgm:pt>
    <dgm:pt modelId="{251EE143-8F32-4406-B4AE-D3FFAA2EF417}" type="pres">
      <dgm:prSet presAssocID="{CFD6A15C-71A3-418F-AE9F-62202D82B7C7}" presName="linear" presStyleCnt="0">
        <dgm:presLayoutVars>
          <dgm:animLvl val="lvl"/>
          <dgm:resizeHandles val="exact"/>
        </dgm:presLayoutVars>
      </dgm:prSet>
      <dgm:spPr/>
    </dgm:pt>
    <dgm:pt modelId="{8A3369AA-009C-4DB9-BD27-9C55CD820F12}" type="pres">
      <dgm:prSet presAssocID="{AC7032AF-90CE-411C-B53A-B4139F5BFC0D}" presName="parentText" presStyleLbl="node1" presStyleIdx="0" presStyleCnt="3">
        <dgm:presLayoutVars>
          <dgm:chMax val="0"/>
          <dgm:bulletEnabled val="1"/>
        </dgm:presLayoutVars>
      </dgm:prSet>
      <dgm:spPr/>
    </dgm:pt>
    <dgm:pt modelId="{FA64DDA3-D6B3-4BBE-BFA7-B8FE90D6AC7D}" type="pres">
      <dgm:prSet presAssocID="{03485986-718B-4A87-ADB7-9FA5AE3A98C6}" presName="spacer" presStyleCnt="0"/>
      <dgm:spPr/>
    </dgm:pt>
    <dgm:pt modelId="{3F877F0B-4DCC-4F73-9484-F3248F731B3B}" type="pres">
      <dgm:prSet presAssocID="{FAB57580-AB29-4680-B7DC-E793E1B993B0}" presName="parentText" presStyleLbl="node1" presStyleIdx="1" presStyleCnt="3">
        <dgm:presLayoutVars>
          <dgm:chMax val="0"/>
          <dgm:bulletEnabled val="1"/>
        </dgm:presLayoutVars>
      </dgm:prSet>
      <dgm:spPr/>
    </dgm:pt>
    <dgm:pt modelId="{E4DFFDDE-B63E-4092-9286-A91A7D392832}" type="pres">
      <dgm:prSet presAssocID="{0B3556C9-B8C7-4E03-942C-E33EC72A0C51}" presName="spacer" presStyleCnt="0"/>
      <dgm:spPr/>
    </dgm:pt>
    <dgm:pt modelId="{BA601BA8-EF7E-4BC6-B36E-C33D93B43E7F}" type="pres">
      <dgm:prSet presAssocID="{F5E9287B-028E-4672-BD96-4C002287FA52}" presName="parentText" presStyleLbl="node1" presStyleIdx="2" presStyleCnt="3">
        <dgm:presLayoutVars>
          <dgm:chMax val="0"/>
          <dgm:bulletEnabled val="1"/>
        </dgm:presLayoutVars>
      </dgm:prSet>
      <dgm:spPr/>
    </dgm:pt>
  </dgm:ptLst>
  <dgm:cxnLst>
    <dgm:cxn modelId="{C3A40A5C-06E1-4952-9117-7160191EB995}" srcId="{CFD6A15C-71A3-418F-AE9F-62202D82B7C7}" destId="{FAB57580-AB29-4680-B7DC-E793E1B993B0}" srcOrd="1" destOrd="0" parTransId="{FD22E4C3-8E20-4650-ADB9-15C236469AE0}" sibTransId="{0B3556C9-B8C7-4E03-942C-E33EC72A0C51}"/>
    <dgm:cxn modelId="{5C54E160-E75B-4EAF-944C-BED99E8FE84B}" srcId="{CFD6A15C-71A3-418F-AE9F-62202D82B7C7}" destId="{AC7032AF-90CE-411C-B53A-B4139F5BFC0D}" srcOrd="0" destOrd="0" parTransId="{04696617-9F18-42DE-A726-706B73A399FB}" sibTransId="{03485986-718B-4A87-ADB7-9FA5AE3A98C6}"/>
    <dgm:cxn modelId="{F5CCDA62-0FE6-4F4F-918D-7A5F5F9C3CF6}" srcId="{CFD6A15C-71A3-418F-AE9F-62202D82B7C7}" destId="{F5E9287B-028E-4672-BD96-4C002287FA52}" srcOrd="2" destOrd="0" parTransId="{41539C5F-220A-428B-9D55-5E7B75BF33B5}" sibTransId="{714C6B56-1840-4E5B-9613-9BBBE4A91222}"/>
    <dgm:cxn modelId="{6A8CAC77-DAED-4C4D-8BF3-7FD9F33E2215}" type="presOf" srcId="{AC7032AF-90CE-411C-B53A-B4139F5BFC0D}" destId="{8A3369AA-009C-4DB9-BD27-9C55CD820F12}" srcOrd="0" destOrd="0" presId="urn:microsoft.com/office/officeart/2005/8/layout/vList2"/>
    <dgm:cxn modelId="{248F8992-EC5B-4D77-9BB0-02B98F25EE3A}" type="presOf" srcId="{F5E9287B-028E-4672-BD96-4C002287FA52}" destId="{BA601BA8-EF7E-4BC6-B36E-C33D93B43E7F}" srcOrd="0" destOrd="0" presId="urn:microsoft.com/office/officeart/2005/8/layout/vList2"/>
    <dgm:cxn modelId="{5E5836A9-99D6-42FE-B7BA-C55FF34AD1BE}" type="presOf" srcId="{FAB57580-AB29-4680-B7DC-E793E1B993B0}" destId="{3F877F0B-4DCC-4F73-9484-F3248F731B3B}" srcOrd="0" destOrd="0" presId="urn:microsoft.com/office/officeart/2005/8/layout/vList2"/>
    <dgm:cxn modelId="{F9D087E6-A73D-47CC-8F2A-4554023188C5}" type="presOf" srcId="{CFD6A15C-71A3-418F-AE9F-62202D82B7C7}" destId="{251EE143-8F32-4406-B4AE-D3FFAA2EF417}" srcOrd="0" destOrd="0" presId="urn:microsoft.com/office/officeart/2005/8/layout/vList2"/>
    <dgm:cxn modelId="{C8D16093-C765-4B33-BEB8-4121394D7100}" type="presParOf" srcId="{251EE143-8F32-4406-B4AE-D3FFAA2EF417}" destId="{8A3369AA-009C-4DB9-BD27-9C55CD820F12}" srcOrd="0" destOrd="0" presId="urn:microsoft.com/office/officeart/2005/8/layout/vList2"/>
    <dgm:cxn modelId="{7E8063D1-5DC5-4765-B8BF-EF469ACB7D09}" type="presParOf" srcId="{251EE143-8F32-4406-B4AE-D3FFAA2EF417}" destId="{FA64DDA3-D6B3-4BBE-BFA7-B8FE90D6AC7D}" srcOrd="1" destOrd="0" presId="urn:microsoft.com/office/officeart/2005/8/layout/vList2"/>
    <dgm:cxn modelId="{939A84AF-3EE1-4B3A-ACCE-DDA35472FF11}" type="presParOf" srcId="{251EE143-8F32-4406-B4AE-D3FFAA2EF417}" destId="{3F877F0B-4DCC-4F73-9484-F3248F731B3B}" srcOrd="2" destOrd="0" presId="urn:microsoft.com/office/officeart/2005/8/layout/vList2"/>
    <dgm:cxn modelId="{7B27CEB6-1071-4132-9154-4B419D7F9871}" type="presParOf" srcId="{251EE143-8F32-4406-B4AE-D3FFAA2EF417}" destId="{E4DFFDDE-B63E-4092-9286-A91A7D392832}" srcOrd="3" destOrd="0" presId="urn:microsoft.com/office/officeart/2005/8/layout/vList2"/>
    <dgm:cxn modelId="{A84993E2-224E-462F-904E-EA32FBDDA525}" type="presParOf" srcId="{251EE143-8F32-4406-B4AE-D3FFAA2EF417}" destId="{BA601BA8-EF7E-4BC6-B36E-C33D93B43E7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29A4C09-FAAF-4102-ADD0-E4178A80BDB9}" type="doc">
      <dgm:prSet loTypeId="urn:microsoft.com/office/officeart/2005/8/layout/hProcess11" loCatId="process" qsTypeId="urn:microsoft.com/office/officeart/2005/8/quickstyle/3d3" qsCatId="3D" csTypeId="urn:microsoft.com/office/officeart/2005/8/colors/colorful4" csCatId="colorful" phldr="1"/>
      <dgm:spPr/>
      <dgm:t>
        <a:bodyPr/>
        <a:lstStyle/>
        <a:p>
          <a:endParaRPr lang="en-IN"/>
        </a:p>
      </dgm:t>
    </dgm:pt>
    <dgm:pt modelId="{A90D229D-54BA-445D-9E8D-F8D3B2C19D9F}">
      <dgm:prSet custT="1"/>
      <dgm:spPr/>
      <dgm:t>
        <a:bodyPr/>
        <a:lstStyle/>
        <a:p>
          <a:pPr algn="ctr"/>
          <a:r>
            <a:rPr lang="en-US" sz="1400" b="1" dirty="0"/>
            <a:t>Enhancing security mechanisms: </a:t>
          </a:r>
        </a:p>
        <a:p>
          <a:pPr algn="ctr"/>
          <a:r>
            <a:rPr lang="en-US" sz="1400" dirty="0"/>
            <a:t>Developing robust authentication, encryption, and access control protocols to protect IoT devices and data.</a:t>
          </a:r>
          <a:endParaRPr lang="en-IN" sz="1400" dirty="0"/>
        </a:p>
      </dgm:t>
    </dgm:pt>
    <dgm:pt modelId="{31C68C84-7B6A-4365-B566-72D2DF686235}" type="parTrans" cxnId="{8A280905-620C-42C0-B46E-5605D78029C5}">
      <dgm:prSet/>
      <dgm:spPr/>
      <dgm:t>
        <a:bodyPr/>
        <a:lstStyle/>
        <a:p>
          <a:endParaRPr lang="en-IN" sz="1400"/>
        </a:p>
      </dgm:t>
    </dgm:pt>
    <dgm:pt modelId="{0019A958-BBC1-4A42-89E2-E34581C4EC26}" type="sibTrans" cxnId="{8A280905-620C-42C0-B46E-5605D78029C5}">
      <dgm:prSet/>
      <dgm:spPr/>
      <dgm:t>
        <a:bodyPr/>
        <a:lstStyle/>
        <a:p>
          <a:endParaRPr lang="en-IN" sz="1400"/>
        </a:p>
      </dgm:t>
    </dgm:pt>
    <dgm:pt modelId="{3558DB9C-E162-4DA6-B964-A8883FA698EA}">
      <dgm:prSet custT="1"/>
      <dgm:spPr/>
      <dgm:t>
        <a:bodyPr/>
        <a:lstStyle/>
        <a:p>
          <a:r>
            <a:rPr lang="en-US" sz="1400" b="1" dirty="0"/>
            <a:t>Privacy-preserving techniques:</a:t>
          </a:r>
        </a:p>
        <a:p>
          <a:r>
            <a:rPr lang="en-US" sz="1400" b="1" dirty="0"/>
            <a:t> </a:t>
          </a:r>
          <a:r>
            <a:rPr lang="en-US" sz="1400" dirty="0"/>
            <a:t>Designing privacy-enhancing solutions that allow data collection while preserving user privacy.</a:t>
          </a:r>
          <a:endParaRPr lang="en-IN" sz="1400" dirty="0"/>
        </a:p>
      </dgm:t>
    </dgm:pt>
    <dgm:pt modelId="{04E243DA-07E6-469A-9F19-47492EF380FB}" type="parTrans" cxnId="{5D74AA78-DD75-4E77-9CF8-8649E0DCE169}">
      <dgm:prSet/>
      <dgm:spPr/>
      <dgm:t>
        <a:bodyPr/>
        <a:lstStyle/>
        <a:p>
          <a:endParaRPr lang="en-IN" sz="1400"/>
        </a:p>
      </dgm:t>
    </dgm:pt>
    <dgm:pt modelId="{13DE5F06-BE4B-4E2B-81A9-23779CAA5EA5}" type="sibTrans" cxnId="{5D74AA78-DD75-4E77-9CF8-8649E0DCE169}">
      <dgm:prSet/>
      <dgm:spPr/>
      <dgm:t>
        <a:bodyPr/>
        <a:lstStyle/>
        <a:p>
          <a:endParaRPr lang="en-IN" sz="1400"/>
        </a:p>
      </dgm:t>
    </dgm:pt>
    <dgm:pt modelId="{47A4CBF3-3514-4456-AEA3-9EE7597A62B6}">
      <dgm:prSet custT="1"/>
      <dgm:spPr/>
      <dgm:t>
        <a:bodyPr/>
        <a:lstStyle/>
        <a:p>
          <a:r>
            <a:rPr lang="en-US" sz="1400" b="1" dirty="0"/>
            <a:t>Data analytics and AI:</a:t>
          </a:r>
        </a:p>
        <a:p>
          <a:r>
            <a:rPr lang="en-US" sz="1400" b="1" dirty="0"/>
            <a:t> </a:t>
          </a:r>
          <a:r>
            <a:rPr lang="en-US" sz="1400" dirty="0"/>
            <a:t>Exploring advanced analytics and AI algorithms to extract actionable insights from the vast amount of IoT-generated data.</a:t>
          </a:r>
          <a:endParaRPr lang="en-IN" sz="1400" dirty="0"/>
        </a:p>
      </dgm:t>
    </dgm:pt>
    <dgm:pt modelId="{9DA2E85A-2428-489D-9C48-F443405E71FA}" type="parTrans" cxnId="{6C9172B6-8865-4740-B884-889FA9C9C07D}">
      <dgm:prSet/>
      <dgm:spPr/>
      <dgm:t>
        <a:bodyPr/>
        <a:lstStyle/>
        <a:p>
          <a:endParaRPr lang="en-IN" sz="1400"/>
        </a:p>
      </dgm:t>
    </dgm:pt>
    <dgm:pt modelId="{0E507D6D-A5FB-4BA2-B9FE-7CCAFCB05144}" type="sibTrans" cxnId="{6C9172B6-8865-4740-B884-889FA9C9C07D}">
      <dgm:prSet/>
      <dgm:spPr/>
      <dgm:t>
        <a:bodyPr/>
        <a:lstStyle/>
        <a:p>
          <a:endParaRPr lang="en-IN" sz="1400"/>
        </a:p>
      </dgm:t>
    </dgm:pt>
    <dgm:pt modelId="{353363E8-D757-46F1-B3ED-A32C90F23F19}">
      <dgm:prSet custT="1"/>
      <dgm:spPr/>
      <dgm:t>
        <a:bodyPr/>
        <a:lstStyle/>
        <a:p>
          <a:r>
            <a:rPr lang="en-US" sz="1400" b="1" dirty="0"/>
            <a:t>Edge computing:</a:t>
          </a:r>
        </a:p>
        <a:p>
          <a:r>
            <a:rPr lang="en-US" sz="1400" b="1" dirty="0"/>
            <a:t> </a:t>
          </a:r>
          <a:r>
            <a:rPr lang="en-US" sz="1400" dirty="0"/>
            <a:t>Utilizing edge computing to perform real-time data processing and reduce latency for time-sensitive applications.</a:t>
          </a:r>
          <a:endParaRPr lang="en-IN" sz="1400" dirty="0"/>
        </a:p>
      </dgm:t>
    </dgm:pt>
    <dgm:pt modelId="{2B2FD308-A580-4F40-8019-601770DD5D71}" type="parTrans" cxnId="{3CAF01F2-3711-41FD-8AC1-E6D691BF3CCA}">
      <dgm:prSet/>
      <dgm:spPr/>
      <dgm:t>
        <a:bodyPr/>
        <a:lstStyle/>
        <a:p>
          <a:endParaRPr lang="en-IN" sz="1400"/>
        </a:p>
      </dgm:t>
    </dgm:pt>
    <dgm:pt modelId="{D3FA0405-8741-4182-8A53-434FFEA21BB7}" type="sibTrans" cxnId="{3CAF01F2-3711-41FD-8AC1-E6D691BF3CCA}">
      <dgm:prSet/>
      <dgm:spPr/>
      <dgm:t>
        <a:bodyPr/>
        <a:lstStyle/>
        <a:p>
          <a:endParaRPr lang="en-IN" sz="1400"/>
        </a:p>
      </dgm:t>
    </dgm:pt>
    <dgm:pt modelId="{E821AED2-7FB0-4C3B-8281-19575FD88B1A}" type="pres">
      <dgm:prSet presAssocID="{729A4C09-FAAF-4102-ADD0-E4178A80BDB9}" presName="Name0" presStyleCnt="0">
        <dgm:presLayoutVars>
          <dgm:dir/>
          <dgm:resizeHandles val="exact"/>
        </dgm:presLayoutVars>
      </dgm:prSet>
      <dgm:spPr/>
    </dgm:pt>
    <dgm:pt modelId="{7E928682-AA10-4C93-A483-870FC2CD3FF4}" type="pres">
      <dgm:prSet presAssocID="{729A4C09-FAAF-4102-ADD0-E4178A80BDB9}" presName="arrow" presStyleLbl="bgShp" presStyleIdx="0" presStyleCnt="1"/>
      <dgm:spPr/>
    </dgm:pt>
    <dgm:pt modelId="{0F2C7DAA-9027-40E4-B2F7-00E598F31916}" type="pres">
      <dgm:prSet presAssocID="{729A4C09-FAAF-4102-ADD0-E4178A80BDB9}" presName="points" presStyleCnt="0"/>
      <dgm:spPr/>
    </dgm:pt>
    <dgm:pt modelId="{78777529-2247-4C70-9851-DC20515A3CD2}" type="pres">
      <dgm:prSet presAssocID="{A90D229D-54BA-445D-9E8D-F8D3B2C19D9F}" presName="compositeA" presStyleCnt="0"/>
      <dgm:spPr/>
    </dgm:pt>
    <dgm:pt modelId="{7DF3D831-889A-45AD-B9B7-F95810D3C67C}" type="pres">
      <dgm:prSet presAssocID="{A90D229D-54BA-445D-9E8D-F8D3B2C19D9F}" presName="textA" presStyleLbl="revTx" presStyleIdx="0" presStyleCnt="4" custScaleX="351292" custScaleY="98026">
        <dgm:presLayoutVars>
          <dgm:bulletEnabled val="1"/>
        </dgm:presLayoutVars>
      </dgm:prSet>
      <dgm:spPr/>
    </dgm:pt>
    <dgm:pt modelId="{B494BB44-33AA-4464-982D-25244156C606}" type="pres">
      <dgm:prSet presAssocID="{A90D229D-54BA-445D-9E8D-F8D3B2C19D9F}" presName="circleA" presStyleLbl="node1" presStyleIdx="0" presStyleCnt="4"/>
      <dgm:spPr/>
    </dgm:pt>
    <dgm:pt modelId="{5E37601E-A1D7-42AC-85F7-494802898334}" type="pres">
      <dgm:prSet presAssocID="{A90D229D-54BA-445D-9E8D-F8D3B2C19D9F}" presName="spaceA" presStyleCnt="0"/>
      <dgm:spPr/>
    </dgm:pt>
    <dgm:pt modelId="{06AEB71C-F4D1-4F0A-A3BF-1F3C688CFD45}" type="pres">
      <dgm:prSet presAssocID="{0019A958-BBC1-4A42-89E2-E34581C4EC26}" presName="space" presStyleCnt="0"/>
      <dgm:spPr/>
    </dgm:pt>
    <dgm:pt modelId="{3B496426-DBE4-430B-B688-2A13201A1A3A}" type="pres">
      <dgm:prSet presAssocID="{3558DB9C-E162-4DA6-B964-A8883FA698EA}" presName="compositeB" presStyleCnt="0"/>
      <dgm:spPr/>
    </dgm:pt>
    <dgm:pt modelId="{072AA20E-A6AE-47E8-87E5-3F317E308B0E}" type="pres">
      <dgm:prSet presAssocID="{3558DB9C-E162-4DA6-B964-A8883FA698EA}" presName="textB" presStyleLbl="revTx" presStyleIdx="1" presStyleCnt="4" custScaleX="511219">
        <dgm:presLayoutVars>
          <dgm:bulletEnabled val="1"/>
        </dgm:presLayoutVars>
      </dgm:prSet>
      <dgm:spPr/>
    </dgm:pt>
    <dgm:pt modelId="{ECFFF395-1F24-40B4-B67C-FA8991E8D96C}" type="pres">
      <dgm:prSet presAssocID="{3558DB9C-E162-4DA6-B964-A8883FA698EA}" presName="circleB" presStyleLbl="node1" presStyleIdx="1" presStyleCnt="4"/>
      <dgm:spPr/>
    </dgm:pt>
    <dgm:pt modelId="{48A7104F-A3E8-4E67-BE0D-BF5CC4AB3D2B}" type="pres">
      <dgm:prSet presAssocID="{3558DB9C-E162-4DA6-B964-A8883FA698EA}" presName="spaceB" presStyleCnt="0"/>
      <dgm:spPr/>
    </dgm:pt>
    <dgm:pt modelId="{35ED263A-6A4A-4EB3-AC23-F74F98AB413C}" type="pres">
      <dgm:prSet presAssocID="{13DE5F06-BE4B-4E2B-81A9-23779CAA5EA5}" presName="space" presStyleCnt="0"/>
      <dgm:spPr/>
    </dgm:pt>
    <dgm:pt modelId="{A5C8FB8F-B67C-42E3-92E8-A933A2D67E6B}" type="pres">
      <dgm:prSet presAssocID="{47A4CBF3-3514-4456-AEA3-9EE7597A62B6}" presName="compositeA" presStyleCnt="0"/>
      <dgm:spPr/>
    </dgm:pt>
    <dgm:pt modelId="{770E5952-A4DB-4A56-B438-483A9FC38B07}" type="pres">
      <dgm:prSet presAssocID="{47A4CBF3-3514-4456-AEA3-9EE7597A62B6}" presName="textA" presStyleLbl="revTx" presStyleIdx="2" presStyleCnt="4" custScaleX="356239">
        <dgm:presLayoutVars>
          <dgm:bulletEnabled val="1"/>
        </dgm:presLayoutVars>
      </dgm:prSet>
      <dgm:spPr/>
    </dgm:pt>
    <dgm:pt modelId="{EF416E5F-BF60-4537-B642-31A5F4ED8007}" type="pres">
      <dgm:prSet presAssocID="{47A4CBF3-3514-4456-AEA3-9EE7597A62B6}" presName="circleA" presStyleLbl="node1" presStyleIdx="2" presStyleCnt="4"/>
      <dgm:spPr/>
    </dgm:pt>
    <dgm:pt modelId="{77A7A744-2F70-442C-AA45-FED6F4833386}" type="pres">
      <dgm:prSet presAssocID="{47A4CBF3-3514-4456-AEA3-9EE7597A62B6}" presName="spaceA" presStyleCnt="0"/>
      <dgm:spPr/>
    </dgm:pt>
    <dgm:pt modelId="{31696B0D-5922-4FD5-AC9B-72A5A6829FAA}" type="pres">
      <dgm:prSet presAssocID="{0E507D6D-A5FB-4BA2-B9FE-7CCAFCB05144}" presName="space" presStyleCnt="0"/>
      <dgm:spPr/>
    </dgm:pt>
    <dgm:pt modelId="{2D94E58F-379F-491B-B18F-ABF4E8A60F88}" type="pres">
      <dgm:prSet presAssocID="{353363E8-D757-46F1-B3ED-A32C90F23F19}" presName="compositeB" presStyleCnt="0"/>
      <dgm:spPr/>
    </dgm:pt>
    <dgm:pt modelId="{AC4DD642-6A0A-4709-B7C7-5A923618A306}" type="pres">
      <dgm:prSet presAssocID="{353363E8-D757-46F1-B3ED-A32C90F23F19}" presName="textB" presStyleLbl="revTx" presStyleIdx="3" presStyleCnt="4" custScaleX="292111">
        <dgm:presLayoutVars>
          <dgm:bulletEnabled val="1"/>
        </dgm:presLayoutVars>
      </dgm:prSet>
      <dgm:spPr/>
    </dgm:pt>
    <dgm:pt modelId="{49987283-05BA-48A0-A763-98045A5F184F}" type="pres">
      <dgm:prSet presAssocID="{353363E8-D757-46F1-B3ED-A32C90F23F19}" presName="circleB" presStyleLbl="node1" presStyleIdx="3" presStyleCnt="4"/>
      <dgm:spPr/>
    </dgm:pt>
    <dgm:pt modelId="{32FF4668-CCE4-40E4-BCB6-BB3D2DF4260E}" type="pres">
      <dgm:prSet presAssocID="{353363E8-D757-46F1-B3ED-A32C90F23F19}" presName="spaceB" presStyleCnt="0"/>
      <dgm:spPr/>
    </dgm:pt>
  </dgm:ptLst>
  <dgm:cxnLst>
    <dgm:cxn modelId="{8A280905-620C-42C0-B46E-5605D78029C5}" srcId="{729A4C09-FAAF-4102-ADD0-E4178A80BDB9}" destId="{A90D229D-54BA-445D-9E8D-F8D3B2C19D9F}" srcOrd="0" destOrd="0" parTransId="{31C68C84-7B6A-4365-B566-72D2DF686235}" sibTransId="{0019A958-BBC1-4A42-89E2-E34581C4EC26}"/>
    <dgm:cxn modelId="{2A08B263-2F92-43B2-89AA-26E29F94AF6C}" type="presOf" srcId="{3558DB9C-E162-4DA6-B964-A8883FA698EA}" destId="{072AA20E-A6AE-47E8-87E5-3F317E308B0E}" srcOrd="0" destOrd="0" presId="urn:microsoft.com/office/officeart/2005/8/layout/hProcess11"/>
    <dgm:cxn modelId="{5D74AA78-DD75-4E77-9CF8-8649E0DCE169}" srcId="{729A4C09-FAAF-4102-ADD0-E4178A80BDB9}" destId="{3558DB9C-E162-4DA6-B964-A8883FA698EA}" srcOrd="1" destOrd="0" parTransId="{04E243DA-07E6-469A-9F19-47492EF380FB}" sibTransId="{13DE5F06-BE4B-4E2B-81A9-23779CAA5EA5}"/>
    <dgm:cxn modelId="{156DCF59-679D-4ACD-A814-B26C36D529B9}" type="presOf" srcId="{A90D229D-54BA-445D-9E8D-F8D3B2C19D9F}" destId="{7DF3D831-889A-45AD-B9B7-F95810D3C67C}" srcOrd="0" destOrd="0" presId="urn:microsoft.com/office/officeart/2005/8/layout/hProcess11"/>
    <dgm:cxn modelId="{A0EFF280-7AE5-46F6-90BD-21600C6D8F1B}" type="presOf" srcId="{47A4CBF3-3514-4456-AEA3-9EE7597A62B6}" destId="{770E5952-A4DB-4A56-B438-483A9FC38B07}" srcOrd="0" destOrd="0" presId="urn:microsoft.com/office/officeart/2005/8/layout/hProcess11"/>
    <dgm:cxn modelId="{A1C6D788-0B9C-4D80-9936-56DD76103AA5}" type="presOf" srcId="{729A4C09-FAAF-4102-ADD0-E4178A80BDB9}" destId="{E821AED2-7FB0-4C3B-8281-19575FD88B1A}" srcOrd="0" destOrd="0" presId="urn:microsoft.com/office/officeart/2005/8/layout/hProcess11"/>
    <dgm:cxn modelId="{C4B9FFA2-FFA5-4551-8530-23D9A31B1800}" type="presOf" srcId="{353363E8-D757-46F1-B3ED-A32C90F23F19}" destId="{AC4DD642-6A0A-4709-B7C7-5A923618A306}" srcOrd="0" destOrd="0" presId="urn:microsoft.com/office/officeart/2005/8/layout/hProcess11"/>
    <dgm:cxn modelId="{6C9172B6-8865-4740-B884-889FA9C9C07D}" srcId="{729A4C09-FAAF-4102-ADD0-E4178A80BDB9}" destId="{47A4CBF3-3514-4456-AEA3-9EE7597A62B6}" srcOrd="2" destOrd="0" parTransId="{9DA2E85A-2428-489D-9C48-F443405E71FA}" sibTransId="{0E507D6D-A5FB-4BA2-B9FE-7CCAFCB05144}"/>
    <dgm:cxn modelId="{3CAF01F2-3711-41FD-8AC1-E6D691BF3CCA}" srcId="{729A4C09-FAAF-4102-ADD0-E4178A80BDB9}" destId="{353363E8-D757-46F1-B3ED-A32C90F23F19}" srcOrd="3" destOrd="0" parTransId="{2B2FD308-A580-4F40-8019-601770DD5D71}" sibTransId="{D3FA0405-8741-4182-8A53-434FFEA21BB7}"/>
    <dgm:cxn modelId="{658B44E2-B0C6-4718-A508-270F41CE046C}" type="presParOf" srcId="{E821AED2-7FB0-4C3B-8281-19575FD88B1A}" destId="{7E928682-AA10-4C93-A483-870FC2CD3FF4}" srcOrd="0" destOrd="0" presId="urn:microsoft.com/office/officeart/2005/8/layout/hProcess11"/>
    <dgm:cxn modelId="{6EE2F0F3-AA4F-4D58-80D1-8A2FEC7B871D}" type="presParOf" srcId="{E821AED2-7FB0-4C3B-8281-19575FD88B1A}" destId="{0F2C7DAA-9027-40E4-B2F7-00E598F31916}" srcOrd="1" destOrd="0" presId="urn:microsoft.com/office/officeart/2005/8/layout/hProcess11"/>
    <dgm:cxn modelId="{C37E0254-08BC-4A34-86C5-0DD467639F2D}" type="presParOf" srcId="{0F2C7DAA-9027-40E4-B2F7-00E598F31916}" destId="{78777529-2247-4C70-9851-DC20515A3CD2}" srcOrd="0" destOrd="0" presId="urn:microsoft.com/office/officeart/2005/8/layout/hProcess11"/>
    <dgm:cxn modelId="{AFB9FDDA-A231-4469-A26C-4ACAD9619775}" type="presParOf" srcId="{78777529-2247-4C70-9851-DC20515A3CD2}" destId="{7DF3D831-889A-45AD-B9B7-F95810D3C67C}" srcOrd="0" destOrd="0" presId="urn:microsoft.com/office/officeart/2005/8/layout/hProcess11"/>
    <dgm:cxn modelId="{48392D7F-C3F6-41FA-9518-25EAA0C8F130}" type="presParOf" srcId="{78777529-2247-4C70-9851-DC20515A3CD2}" destId="{B494BB44-33AA-4464-982D-25244156C606}" srcOrd="1" destOrd="0" presId="urn:microsoft.com/office/officeart/2005/8/layout/hProcess11"/>
    <dgm:cxn modelId="{5F321BC2-9608-49F1-959E-05202A3850F6}" type="presParOf" srcId="{78777529-2247-4C70-9851-DC20515A3CD2}" destId="{5E37601E-A1D7-42AC-85F7-494802898334}" srcOrd="2" destOrd="0" presId="urn:microsoft.com/office/officeart/2005/8/layout/hProcess11"/>
    <dgm:cxn modelId="{5E00FE95-AE10-417C-8F83-925FB7D2C2C6}" type="presParOf" srcId="{0F2C7DAA-9027-40E4-B2F7-00E598F31916}" destId="{06AEB71C-F4D1-4F0A-A3BF-1F3C688CFD45}" srcOrd="1" destOrd="0" presId="urn:microsoft.com/office/officeart/2005/8/layout/hProcess11"/>
    <dgm:cxn modelId="{25DB8B0D-81FB-4966-ABF4-2E32EA490A3A}" type="presParOf" srcId="{0F2C7DAA-9027-40E4-B2F7-00E598F31916}" destId="{3B496426-DBE4-430B-B688-2A13201A1A3A}" srcOrd="2" destOrd="0" presId="urn:microsoft.com/office/officeart/2005/8/layout/hProcess11"/>
    <dgm:cxn modelId="{EDE7B56F-C983-4A27-AB38-71939513E551}" type="presParOf" srcId="{3B496426-DBE4-430B-B688-2A13201A1A3A}" destId="{072AA20E-A6AE-47E8-87E5-3F317E308B0E}" srcOrd="0" destOrd="0" presId="urn:microsoft.com/office/officeart/2005/8/layout/hProcess11"/>
    <dgm:cxn modelId="{AA607F2E-6858-4108-B087-A027B1EA2CB8}" type="presParOf" srcId="{3B496426-DBE4-430B-B688-2A13201A1A3A}" destId="{ECFFF395-1F24-40B4-B67C-FA8991E8D96C}" srcOrd="1" destOrd="0" presId="urn:microsoft.com/office/officeart/2005/8/layout/hProcess11"/>
    <dgm:cxn modelId="{379449E0-4289-433E-80FC-0FD752940964}" type="presParOf" srcId="{3B496426-DBE4-430B-B688-2A13201A1A3A}" destId="{48A7104F-A3E8-4E67-BE0D-BF5CC4AB3D2B}" srcOrd="2" destOrd="0" presId="urn:microsoft.com/office/officeart/2005/8/layout/hProcess11"/>
    <dgm:cxn modelId="{CB20F346-4725-4F05-9F9E-CD3DA50FC75A}" type="presParOf" srcId="{0F2C7DAA-9027-40E4-B2F7-00E598F31916}" destId="{35ED263A-6A4A-4EB3-AC23-F74F98AB413C}" srcOrd="3" destOrd="0" presId="urn:microsoft.com/office/officeart/2005/8/layout/hProcess11"/>
    <dgm:cxn modelId="{07A80C31-C169-43E3-9B9B-78C5D05E19B9}" type="presParOf" srcId="{0F2C7DAA-9027-40E4-B2F7-00E598F31916}" destId="{A5C8FB8F-B67C-42E3-92E8-A933A2D67E6B}" srcOrd="4" destOrd="0" presId="urn:microsoft.com/office/officeart/2005/8/layout/hProcess11"/>
    <dgm:cxn modelId="{5CA632B6-8F21-4D8F-B5F3-9656C41D83EC}" type="presParOf" srcId="{A5C8FB8F-B67C-42E3-92E8-A933A2D67E6B}" destId="{770E5952-A4DB-4A56-B438-483A9FC38B07}" srcOrd="0" destOrd="0" presId="urn:microsoft.com/office/officeart/2005/8/layout/hProcess11"/>
    <dgm:cxn modelId="{76BE3241-FADE-4BF9-963F-2DA0FB55E5BF}" type="presParOf" srcId="{A5C8FB8F-B67C-42E3-92E8-A933A2D67E6B}" destId="{EF416E5F-BF60-4537-B642-31A5F4ED8007}" srcOrd="1" destOrd="0" presId="urn:microsoft.com/office/officeart/2005/8/layout/hProcess11"/>
    <dgm:cxn modelId="{D3CA1401-84B4-4AB8-924B-7B626BFB5B78}" type="presParOf" srcId="{A5C8FB8F-B67C-42E3-92E8-A933A2D67E6B}" destId="{77A7A744-2F70-442C-AA45-FED6F4833386}" srcOrd="2" destOrd="0" presId="urn:microsoft.com/office/officeart/2005/8/layout/hProcess11"/>
    <dgm:cxn modelId="{12D39961-A890-4FAB-BF16-56C40BA26655}" type="presParOf" srcId="{0F2C7DAA-9027-40E4-B2F7-00E598F31916}" destId="{31696B0D-5922-4FD5-AC9B-72A5A6829FAA}" srcOrd="5" destOrd="0" presId="urn:microsoft.com/office/officeart/2005/8/layout/hProcess11"/>
    <dgm:cxn modelId="{1AC75CF4-0B40-4AA4-AE7E-91ED3AF45A00}" type="presParOf" srcId="{0F2C7DAA-9027-40E4-B2F7-00E598F31916}" destId="{2D94E58F-379F-491B-B18F-ABF4E8A60F88}" srcOrd="6" destOrd="0" presId="urn:microsoft.com/office/officeart/2005/8/layout/hProcess11"/>
    <dgm:cxn modelId="{FE702C4B-29D3-4D20-B869-73A82D8B275E}" type="presParOf" srcId="{2D94E58F-379F-491B-B18F-ABF4E8A60F88}" destId="{AC4DD642-6A0A-4709-B7C7-5A923618A306}" srcOrd="0" destOrd="0" presId="urn:microsoft.com/office/officeart/2005/8/layout/hProcess11"/>
    <dgm:cxn modelId="{363CF123-4177-46B6-BBAC-710745D1F575}" type="presParOf" srcId="{2D94E58F-379F-491B-B18F-ABF4E8A60F88}" destId="{49987283-05BA-48A0-A763-98045A5F184F}" srcOrd="1" destOrd="0" presId="urn:microsoft.com/office/officeart/2005/8/layout/hProcess11"/>
    <dgm:cxn modelId="{F24CC3C7-A7AD-446D-8D45-5CE69A808D8D}" type="presParOf" srcId="{2D94E58F-379F-491B-B18F-ABF4E8A60F88}" destId="{32FF4668-CCE4-40E4-BCB6-BB3D2DF4260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D02956D-E1DD-4376-98D2-0438EC94C130}" type="doc">
      <dgm:prSet loTypeId="urn:microsoft.com/office/officeart/2008/layout/PictureAccentList" loCatId="list" qsTypeId="urn:microsoft.com/office/officeart/2005/8/quickstyle/simple1" qsCatId="simple" csTypeId="urn:microsoft.com/office/officeart/2005/8/colors/colorful3" csCatId="colorful" phldr="1"/>
      <dgm:spPr/>
      <dgm:t>
        <a:bodyPr/>
        <a:lstStyle/>
        <a:p>
          <a:endParaRPr lang="en-IN"/>
        </a:p>
      </dgm:t>
    </dgm:pt>
    <dgm:pt modelId="{B42AD87D-9B04-48AF-9A0E-D5BA9A22251E}">
      <dgm:prSet/>
      <dgm:spPr/>
      <dgm:t>
        <a:bodyPr/>
        <a:lstStyle/>
        <a:p>
          <a:r>
            <a:rPr lang="en-US" b="1" dirty="0"/>
            <a:t>Need for Security in IoT and Challenges</a:t>
          </a:r>
          <a:endParaRPr lang="en-IN" dirty="0">
            <a:latin typeface="Arial" panose="020B0604020202020204" pitchFamily="34" charset="0"/>
            <a:cs typeface="Arial" panose="020B0604020202020204" pitchFamily="34" charset="0"/>
          </a:endParaRPr>
        </a:p>
      </dgm:t>
    </dgm:pt>
    <dgm:pt modelId="{C47827B9-8D76-456B-B7EA-853C3616A521}" type="parTrans" cxnId="{C27B693C-A6B3-417A-A9FA-B43222DCC6AF}">
      <dgm:prSet/>
      <dgm:spPr/>
      <dgm:t>
        <a:bodyPr/>
        <a:lstStyle/>
        <a:p>
          <a:endParaRPr lang="en-IN">
            <a:latin typeface="Arial" panose="020B0604020202020204" pitchFamily="34" charset="0"/>
            <a:cs typeface="Arial" panose="020B0604020202020204" pitchFamily="34" charset="0"/>
          </a:endParaRPr>
        </a:p>
      </dgm:t>
    </dgm:pt>
    <dgm:pt modelId="{665AE25C-5155-4B22-BAC5-89F00FA8F5EF}" type="sibTrans" cxnId="{C27B693C-A6B3-417A-A9FA-B43222DCC6AF}">
      <dgm:prSet/>
      <dgm:spPr/>
      <dgm:t>
        <a:bodyPr/>
        <a:lstStyle/>
        <a:p>
          <a:endParaRPr lang="en-IN">
            <a:latin typeface="Arial" panose="020B0604020202020204" pitchFamily="34" charset="0"/>
            <a:cs typeface="Arial" panose="020B0604020202020204" pitchFamily="34" charset="0"/>
          </a:endParaRPr>
        </a:p>
      </dgm:t>
    </dgm:pt>
    <dgm:pt modelId="{7F06A099-FC29-45F0-9E0D-5C17D8C5B95C}">
      <dgm:prSet/>
      <dgm:spPr/>
      <dgm:t>
        <a:bodyPr/>
        <a:lstStyle/>
        <a:p>
          <a:pPr algn="just"/>
          <a:r>
            <a:rPr lang="en-US" b="1" dirty="0">
              <a:latin typeface="Arial" panose="020B0604020202020204" pitchFamily="34" charset="0"/>
              <a:cs typeface="Arial" panose="020B0604020202020204" pitchFamily="34" charset="0"/>
            </a:rPr>
            <a:t>Data Privacy: </a:t>
          </a:r>
          <a:r>
            <a:rPr lang="en-US" dirty="0">
              <a:latin typeface="Arial" panose="020B0604020202020204" pitchFamily="34" charset="0"/>
              <a:cs typeface="Arial" panose="020B0604020202020204" pitchFamily="34" charset="0"/>
            </a:rPr>
            <a:t>IoT devices collect and transmit sensitive data, such as personal information and business data. Protecting this data from unauthorized access and ensuring privacy is essential.</a:t>
          </a:r>
          <a:endParaRPr lang="en-IN" dirty="0">
            <a:latin typeface="Arial" panose="020B0604020202020204" pitchFamily="34" charset="0"/>
            <a:cs typeface="Arial" panose="020B0604020202020204" pitchFamily="34" charset="0"/>
          </a:endParaRPr>
        </a:p>
      </dgm:t>
    </dgm:pt>
    <dgm:pt modelId="{50F91BEA-3BD3-4C43-BEB1-28B93B6DB6CC}" type="parTrans" cxnId="{BF6F1D88-2161-43EA-9E6B-07C6C4E25D8F}">
      <dgm:prSet/>
      <dgm:spPr/>
      <dgm:t>
        <a:bodyPr/>
        <a:lstStyle/>
        <a:p>
          <a:endParaRPr lang="en-IN">
            <a:latin typeface="Arial" panose="020B0604020202020204" pitchFamily="34" charset="0"/>
            <a:cs typeface="Arial" panose="020B0604020202020204" pitchFamily="34" charset="0"/>
          </a:endParaRPr>
        </a:p>
      </dgm:t>
    </dgm:pt>
    <dgm:pt modelId="{50309D4A-2162-4FB1-8DAF-A0C6DEB318A4}" type="sibTrans" cxnId="{BF6F1D88-2161-43EA-9E6B-07C6C4E25D8F}">
      <dgm:prSet/>
      <dgm:spPr/>
      <dgm:t>
        <a:bodyPr/>
        <a:lstStyle/>
        <a:p>
          <a:endParaRPr lang="en-IN">
            <a:latin typeface="Arial" panose="020B0604020202020204" pitchFamily="34" charset="0"/>
            <a:cs typeface="Arial" panose="020B0604020202020204" pitchFamily="34" charset="0"/>
          </a:endParaRPr>
        </a:p>
      </dgm:t>
    </dgm:pt>
    <dgm:pt modelId="{BDC0715E-1324-49D0-A5D4-A5284F5108A9}">
      <dgm:prSet/>
      <dgm:spPr/>
      <dgm:t>
        <a:bodyPr/>
        <a:lstStyle/>
        <a:p>
          <a:pPr algn="just"/>
          <a:r>
            <a:rPr lang="en-US" b="1" dirty="0">
              <a:latin typeface="Arial" panose="020B0604020202020204" pitchFamily="34" charset="0"/>
              <a:cs typeface="Arial" panose="020B0604020202020204" pitchFamily="34" charset="0"/>
            </a:rPr>
            <a:t>Device Security: </a:t>
          </a:r>
          <a:r>
            <a:rPr lang="en-US" dirty="0">
              <a:latin typeface="Arial" panose="020B0604020202020204" pitchFamily="34" charset="0"/>
              <a:cs typeface="Arial" panose="020B0604020202020204" pitchFamily="34" charset="0"/>
            </a:rPr>
            <a:t>IoT devices often have limited computational capabilities, making them susceptible to attacks. Compromised devices can be used as entry points to launch attacks on networks or gain unauthorized access to other devices.</a:t>
          </a:r>
          <a:endParaRPr lang="en-IN" dirty="0">
            <a:latin typeface="Arial" panose="020B0604020202020204" pitchFamily="34" charset="0"/>
            <a:cs typeface="Arial" panose="020B0604020202020204" pitchFamily="34" charset="0"/>
          </a:endParaRPr>
        </a:p>
      </dgm:t>
    </dgm:pt>
    <dgm:pt modelId="{1FE9251C-7506-4A65-946E-4EF68A90D960}" type="parTrans" cxnId="{6151801D-1354-4782-AA11-D5BD6662E88A}">
      <dgm:prSet/>
      <dgm:spPr/>
      <dgm:t>
        <a:bodyPr/>
        <a:lstStyle/>
        <a:p>
          <a:endParaRPr lang="en-IN">
            <a:latin typeface="Arial" panose="020B0604020202020204" pitchFamily="34" charset="0"/>
            <a:cs typeface="Arial" panose="020B0604020202020204" pitchFamily="34" charset="0"/>
          </a:endParaRPr>
        </a:p>
      </dgm:t>
    </dgm:pt>
    <dgm:pt modelId="{9D806919-814B-4DF1-985B-F354C0C799D7}" type="sibTrans" cxnId="{6151801D-1354-4782-AA11-D5BD6662E88A}">
      <dgm:prSet/>
      <dgm:spPr/>
      <dgm:t>
        <a:bodyPr/>
        <a:lstStyle/>
        <a:p>
          <a:endParaRPr lang="en-IN">
            <a:latin typeface="Arial" panose="020B0604020202020204" pitchFamily="34" charset="0"/>
            <a:cs typeface="Arial" panose="020B0604020202020204" pitchFamily="34" charset="0"/>
          </a:endParaRPr>
        </a:p>
      </dgm:t>
    </dgm:pt>
    <dgm:pt modelId="{47DCD48F-BB91-48AC-8CCE-7079822C1EFF}">
      <dgm:prSet/>
      <dgm:spPr/>
      <dgm:t>
        <a:bodyPr/>
        <a:lstStyle/>
        <a:p>
          <a:pPr algn="just"/>
          <a:r>
            <a:rPr lang="en-US" b="1" dirty="0">
              <a:latin typeface="Arial" panose="020B0604020202020204" pitchFamily="34" charset="0"/>
              <a:cs typeface="Arial" panose="020B0604020202020204" pitchFamily="34" charset="0"/>
            </a:rPr>
            <a:t>Network Security: </a:t>
          </a:r>
          <a:r>
            <a:rPr lang="en-US" dirty="0">
              <a:latin typeface="Arial" panose="020B0604020202020204" pitchFamily="34" charset="0"/>
              <a:cs typeface="Arial" panose="020B0604020202020204" pitchFamily="34" charset="0"/>
            </a:rPr>
            <a:t>IoT devices rely on networks to transmit data. Securing the network infrastructure, including the communication channels and gateways, is vital to prevent unauthorized access and data interception.</a:t>
          </a:r>
          <a:endParaRPr lang="en-IN" dirty="0">
            <a:latin typeface="Arial" panose="020B0604020202020204" pitchFamily="34" charset="0"/>
            <a:cs typeface="Arial" panose="020B0604020202020204" pitchFamily="34" charset="0"/>
          </a:endParaRPr>
        </a:p>
      </dgm:t>
    </dgm:pt>
    <dgm:pt modelId="{56615333-4F46-42D0-93EA-BA18A8BCC929}" type="parTrans" cxnId="{A4206A33-BA1F-4F7D-8344-17BD19CFDA1A}">
      <dgm:prSet/>
      <dgm:spPr/>
      <dgm:t>
        <a:bodyPr/>
        <a:lstStyle/>
        <a:p>
          <a:endParaRPr lang="en-IN">
            <a:latin typeface="Arial" panose="020B0604020202020204" pitchFamily="34" charset="0"/>
            <a:cs typeface="Arial" panose="020B0604020202020204" pitchFamily="34" charset="0"/>
          </a:endParaRPr>
        </a:p>
      </dgm:t>
    </dgm:pt>
    <dgm:pt modelId="{28EE52FF-98A9-4CBB-BFE4-4831F252DA3B}" type="sibTrans" cxnId="{A4206A33-BA1F-4F7D-8344-17BD19CFDA1A}">
      <dgm:prSet/>
      <dgm:spPr/>
      <dgm:t>
        <a:bodyPr/>
        <a:lstStyle/>
        <a:p>
          <a:endParaRPr lang="en-IN">
            <a:latin typeface="Arial" panose="020B0604020202020204" pitchFamily="34" charset="0"/>
            <a:cs typeface="Arial" panose="020B0604020202020204" pitchFamily="34" charset="0"/>
          </a:endParaRPr>
        </a:p>
      </dgm:t>
    </dgm:pt>
    <dgm:pt modelId="{D859A3C2-91F1-4BB3-92EF-EC4342192BD1}">
      <dgm:prSet/>
      <dgm:spPr/>
      <dgm:t>
        <a:bodyPr/>
        <a:lstStyle/>
        <a:p>
          <a:pPr algn="just"/>
          <a:r>
            <a:rPr lang="en-US" b="1">
              <a:latin typeface="Arial" panose="020B0604020202020204" pitchFamily="34" charset="0"/>
              <a:cs typeface="Arial" panose="020B0604020202020204" pitchFamily="34" charset="0"/>
            </a:rPr>
            <a:t>Lack of Standards: </a:t>
          </a:r>
          <a:r>
            <a:rPr lang="en-US">
              <a:latin typeface="Arial" panose="020B0604020202020204" pitchFamily="34" charset="0"/>
              <a:cs typeface="Arial" panose="020B0604020202020204" pitchFamily="34" charset="0"/>
            </a:rPr>
            <a:t>The lack of standardized security measures across IoT devices poses a challenge. Varying security protocols, vulnerabilities, and insufficient update mechanisms make it difficult to ensure uniform security across the IoT ecosystem.</a:t>
          </a:r>
          <a:endParaRPr lang="en-IN">
            <a:latin typeface="Arial" panose="020B0604020202020204" pitchFamily="34" charset="0"/>
            <a:cs typeface="Arial" panose="020B0604020202020204" pitchFamily="34" charset="0"/>
          </a:endParaRPr>
        </a:p>
      </dgm:t>
    </dgm:pt>
    <dgm:pt modelId="{4C02F0EB-7EAA-4C2C-BB8C-52654E2C350A}" type="parTrans" cxnId="{4BBB9535-9D10-40D5-A574-AC5505A55C79}">
      <dgm:prSet/>
      <dgm:spPr/>
      <dgm:t>
        <a:bodyPr/>
        <a:lstStyle/>
        <a:p>
          <a:endParaRPr lang="en-IN">
            <a:latin typeface="Arial" panose="020B0604020202020204" pitchFamily="34" charset="0"/>
            <a:cs typeface="Arial" panose="020B0604020202020204" pitchFamily="34" charset="0"/>
          </a:endParaRPr>
        </a:p>
      </dgm:t>
    </dgm:pt>
    <dgm:pt modelId="{AB96507A-93FD-4D41-903D-6627A8938564}" type="sibTrans" cxnId="{4BBB9535-9D10-40D5-A574-AC5505A55C79}">
      <dgm:prSet/>
      <dgm:spPr/>
      <dgm:t>
        <a:bodyPr/>
        <a:lstStyle/>
        <a:p>
          <a:endParaRPr lang="en-IN">
            <a:latin typeface="Arial" panose="020B0604020202020204" pitchFamily="34" charset="0"/>
            <a:cs typeface="Arial" panose="020B0604020202020204" pitchFamily="34" charset="0"/>
          </a:endParaRPr>
        </a:p>
      </dgm:t>
    </dgm:pt>
    <dgm:pt modelId="{0594104B-23AD-479B-BC0B-8FD0490D87E8}" type="pres">
      <dgm:prSet presAssocID="{9D02956D-E1DD-4376-98D2-0438EC94C130}" presName="layout" presStyleCnt="0">
        <dgm:presLayoutVars>
          <dgm:chMax/>
          <dgm:chPref/>
          <dgm:dir/>
          <dgm:animOne val="branch"/>
          <dgm:animLvl val="lvl"/>
          <dgm:resizeHandles/>
        </dgm:presLayoutVars>
      </dgm:prSet>
      <dgm:spPr/>
    </dgm:pt>
    <dgm:pt modelId="{771EB008-29DB-4048-96D2-3B40E22AE423}" type="pres">
      <dgm:prSet presAssocID="{B42AD87D-9B04-48AF-9A0E-D5BA9A22251E}" presName="root" presStyleCnt="0">
        <dgm:presLayoutVars>
          <dgm:chMax/>
          <dgm:chPref val="4"/>
        </dgm:presLayoutVars>
      </dgm:prSet>
      <dgm:spPr/>
    </dgm:pt>
    <dgm:pt modelId="{C913F5A3-78F9-4C18-9A2C-499BDF8740CA}" type="pres">
      <dgm:prSet presAssocID="{B42AD87D-9B04-48AF-9A0E-D5BA9A22251E}" presName="rootComposite" presStyleCnt="0">
        <dgm:presLayoutVars/>
      </dgm:prSet>
      <dgm:spPr/>
    </dgm:pt>
    <dgm:pt modelId="{6221DF71-1D29-4EDC-A104-DB2F42CE0434}" type="pres">
      <dgm:prSet presAssocID="{B42AD87D-9B04-48AF-9A0E-D5BA9A22251E}" presName="rootText" presStyleLbl="node0" presStyleIdx="0" presStyleCnt="1">
        <dgm:presLayoutVars>
          <dgm:chMax/>
          <dgm:chPref val="4"/>
        </dgm:presLayoutVars>
      </dgm:prSet>
      <dgm:spPr/>
    </dgm:pt>
    <dgm:pt modelId="{5F4D4B1D-24C5-414D-8106-AE58C49EA92A}" type="pres">
      <dgm:prSet presAssocID="{B42AD87D-9B04-48AF-9A0E-D5BA9A22251E}" presName="childShape" presStyleCnt="0">
        <dgm:presLayoutVars>
          <dgm:chMax val="0"/>
          <dgm:chPref val="0"/>
        </dgm:presLayoutVars>
      </dgm:prSet>
      <dgm:spPr/>
    </dgm:pt>
    <dgm:pt modelId="{F65861B0-867D-4660-A1B6-D5647C3ADC0E}" type="pres">
      <dgm:prSet presAssocID="{7F06A099-FC29-45F0-9E0D-5C17D8C5B95C}" presName="childComposite" presStyleCnt="0">
        <dgm:presLayoutVars>
          <dgm:chMax val="0"/>
          <dgm:chPref val="0"/>
        </dgm:presLayoutVars>
      </dgm:prSet>
      <dgm:spPr/>
    </dgm:pt>
    <dgm:pt modelId="{9861C165-DEB9-4441-874C-83CE6D8ADF3B}" type="pres">
      <dgm:prSet presAssocID="{7F06A099-FC29-45F0-9E0D-5C17D8C5B95C}" presName="Imag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0" r="-50000"/>
          </a:stretch>
        </a:blipFill>
      </dgm:spPr>
    </dgm:pt>
    <dgm:pt modelId="{1F0F0326-266B-4C11-BE5B-1EDBA0B77BDF}" type="pres">
      <dgm:prSet presAssocID="{7F06A099-FC29-45F0-9E0D-5C17D8C5B95C}" presName="childText" presStyleLbl="lnNode1" presStyleIdx="0" presStyleCnt="4">
        <dgm:presLayoutVars>
          <dgm:chMax val="0"/>
          <dgm:chPref val="0"/>
          <dgm:bulletEnabled val="1"/>
        </dgm:presLayoutVars>
      </dgm:prSet>
      <dgm:spPr/>
    </dgm:pt>
    <dgm:pt modelId="{506C25C2-55B7-4F0B-A1A1-D19E7825A4CA}" type="pres">
      <dgm:prSet presAssocID="{BDC0715E-1324-49D0-A5D4-A5284F5108A9}" presName="childComposite" presStyleCnt="0">
        <dgm:presLayoutVars>
          <dgm:chMax val="0"/>
          <dgm:chPref val="0"/>
        </dgm:presLayoutVars>
      </dgm:prSet>
      <dgm:spPr/>
    </dgm:pt>
    <dgm:pt modelId="{FED3170E-0CA3-40AD-A7E9-547381E9D0AB}" type="pres">
      <dgm:prSet presAssocID="{BDC0715E-1324-49D0-A5D4-A5284F5108A9}" presName="Image"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6000" r="-6000"/>
          </a:stretch>
        </a:blipFill>
      </dgm:spPr>
    </dgm:pt>
    <dgm:pt modelId="{DAF0D122-154C-4BAA-8B64-083D7F4EA4B8}" type="pres">
      <dgm:prSet presAssocID="{BDC0715E-1324-49D0-A5D4-A5284F5108A9}" presName="childText" presStyleLbl="lnNode1" presStyleIdx="1" presStyleCnt="4">
        <dgm:presLayoutVars>
          <dgm:chMax val="0"/>
          <dgm:chPref val="0"/>
          <dgm:bulletEnabled val="1"/>
        </dgm:presLayoutVars>
      </dgm:prSet>
      <dgm:spPr/>
    </dgm:pt>
    <dgm:pt modelId="{B76D5A24-B00A-4003-863C-ED9CDB0BCCE3}" type="pres">
      <dgm:prSet presAssocID="{47DCD48F-BB91-48AC-8CCE-7079822C1EFF}" presName="childComposite" presStyleCnt="0">
        <dgm:presLayoutVars>
          <dgm:chMax val="0"/>
          <dgm:chPref val="0"/>
        </dgm:presLayoutVars>
      </dgm:prSet>
      <dgm:spPr/>
    </dgm:pt>
    <dgm:pt modelId="{4CD56E46-57CD-4CE5-9EC7-AE2D4E3D387F}" type="pres">
      <dgm:prSet presAssocID="{47DCD48F-BB91-48AC-8CCE-7079822C1EFF}" presName="Image"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30000" r="-30000"/>
          </a:stretch>
        </a:blipFill>
      </dgm:spPr>
    </dgm:pt>
    <dgm:pt modelId="{8D1F497B-A44B-4BC1-9314-D3F6C29596BB}" type="pres">
      <dgm:prSet presAssocID="{47DCD48F-BB91-48AC-8CCE-7079822C1EFF}" presName="childText" presStyleLbl="lnNode1" presStyleIdx="2" presStyleCnt="4">
        <dgm:presLayoutVars>
          <dgm:chMax val="0"/>
          <dgm:chPref val="0"/>
          <dgm:bulletEnabled val="1"/>
        </dgm:presLayoutVars>
      </dgm:prSet>
      <dgm:spPr/>
    </dgm:pt>
    <dgm:pt modelId="{E51D4D9F-63B7-4DAD-ADCD-84FEBFC2F9F8}" type="pres">
      <dgm:prSet presAssocID="{D859A3C2-91F1-4BB3-92EF-EC4342192BD1}" presName="childComposite" presStyleCnt="0">
        <dgm:presLayoutVars>
          <dgm:chMax val="0"/>
          <dgm:chPref val="0"/>
        </dgm:presLayoutVars>
      </dgm:prSet>
      <dgm:spPr/>
    </dgm:pt>
    <dgm:pt modelId="{1CE2029E-CFC0-4E21-BBEC-A10C147BA66A}" type="pres">
      <dgm:prSet presAssocID="{D859A3C2-91F1-4BB3-92EF-EC4342192BD1}" presName="Image"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dgm:spPr>
    </dgm:pt>
    <dgm:pt modelId="{5C6C64DD-5448-4EEE-B6C1-19809DD3C5AD}" type="pres">
      <dgm:prSet presAssocID="{D859A3C2-91F1-4BB3-92EF-EC4342192BD1}" presName="childText" presStyleLbl="lnNode1" presStyleIdx="3" presStyleCnt="4">
        <dgm:presLayoutVars>
          <dgm:chMax val="0"/>
          <dgm:chPref val="0"/>
          <dgm:bulletEnabled val="1"/>
        </dgm:presLayoutVars>
      </dgm:prSet>
      <dgm:spPr/>
    </dgm:pt>
  </dgm:ptLst>
  <dgm:cxnLst>
    <dgm:cxn modelId="{DABBCD10-C842-49F3-8461-6193530BFCD8}" type="presOf" srcId="{BDC0715E-1324-49D0-A5D4-A5284F5108A9}" destId="{DAF0D122-154C-4BAA-8B64-083D7F4EA4B8}" srcOrd="0" destOrd="0" presId="urn:microsoft.com/office/officeart/2008/layout/PictureAccentList"/>
    <dgm:cxn modelId="{6151801D-1354-4782-AA11-D5BD6662E88A}" srcId="{B42AD87D-9B04-48AF-9A0E-D5BA9A22251E}" destId="{BDC0715E-1324-49D0-A5D4-A5284F5108A9}" srcOrd="1" destOrd="0" parTransId="{1FE9251C-7506-4A65-946E-4EF68A90D960}" sibTransId="{9D806919-814B-4DF1-985B-F354C0C799D7}"/>
    <dgm:cxn modelId="{A4206A33-BA1F-4F7D-8344-17BD19CFDA1A}" srcId="{B42AD87D-9B04-48AF-9A0E-D5BA9A22251E}" destId="{47DCD48F-BB91-48AC-8CCE-7079822C1EFF}" srcOrd="2" destOrd="0" parTransId="{56615333-4F46-42D0-93EA-BA18A8BCC929}" sibTransId="{28EE52FF-98A9-4CBB-BFE4-4831F252DA3B}"/>
    <dgm:cxn modelId="{4BBB9535-9D10-40D5-A574-AC5505A55C79}" srcId="{B42AD87D-9B04-48AF-9A0E-D5BA9A22251E}" destId="{D859A3C2-91F1-4BB3-92EF-EC4342192BD1}" srcOrd="3" destOrd="0" parTransId="{4C02F0EB-7EAA-4C2C-BB8C-52654E2C350A}" sibTransId="{AB96507A-93FD-4D41-903D-6627A8938564}"/>
    <dgm:cxn modelId="{C27B693C-A6B3-417A-A9FA-B43222DCC6AF}" srcId="{9D02956D-E1DD-4376-98D2-0438EC94C130}" destId="{B42AD87D-9B04-48AF-9A0E-D5BA9A22251E}" srcOrd="0" destOrd="0" parTransId="{C47827B9-8D76-456B-B7EA-853C3616A521}" sibTransId="{665AE25C-5155-4B22-BAC5-89F00FA8F5EF}"/>
    <dgm:cxn modelId="{9AAAA162-0A35-4CD3-BF08-0A874DB1124D}" type="presOf" srcId="{7F06A099-FC29-45F0-9E0D-5C17D8C5B95C}" destId="{1F0F0326-266B-4C11-BE5B-1EDBA0B77BDF}" srcOrd="0" destOrd="0" presId="urn:microsoft.com/office/officeart/2008/layout/PictureAccentList"/>
    <dgm:cxn modelId="{BF6F1D88-2161-43EA-9E6B-07C6C4E25D8F}" srcId="{B42AD87D-9B04-48AF-9A0E-D5BA9A22251E}" destId="{7F06A099-FC29-45F0-9E0D-5C17D8C5B95C}" srcOrd="0" destOrd="0" parTransId="{50F91BEA-3BD3-4C43-BEB1-28B93B6DB6CC}" sibTransId="{50309D4A-2162-4FB1-8DAF-A0C6DEB318A4}"/>
    <dgm:cxn modelId="{88CA4092-B043-4487-AAE9-9423FBB4EE21}" type="presOf" srcId="{9D02956D-E1DD-4376-98D2-0438EC94C130}" destId="{0594104B-23AD-479B-BC0B-8FD0490D87E8}" srcOrd="0" destOrd="0" presId="urn:microsoft.com/office/officeart/2008/layout/PictureAccentList"/>
    <dgm:cxn modelId="{644491C0-FD80-41AA-8D58-4FBBAA6B6AA1}" type="presOf" srcId="{B42AD87D-9B04-48AF-9A0E-D5BA9A22251E}" destId="{6221DF71-1D29-4EDC-A104-DB2F42CE0434}" srcOrd="0" destOrd="0" presId="urn:microsoft.com/office/officeart/2008/layout/PictureAccentList"/>
    <dgm:cxn modelId="{8DC4B1D6-3554-4C2D-977C-241E19E2FA84}" type="presOf" srcId="{D859A3C2-91F1-4BB3-92EF-EC4342192BD1}" destId="{5C6C64DD-5448-4EEE-B6C1-19809DD3C5AD}" srcOrd="0" destOrd="0" presId="urn:microsoft.com/office/officeart/2008/layout/PictureAccentList"/>
    <dgm:cxn modelId="{9B54C9E8-9725-4C99-89D6-C0D5A6AFFAF5}" type="presOf" srcId="{47DCD48F-BB91-48AC-8CCE-7079822C1EFF}" destId="{8D1F497B-A44B-4BC1-9314-D3F6C29596BB}" srcOrd="0" destOrd="0" presId="urn:microsoft.com/office/officeart/2008/layout/PictureAccentList"/>
    <dgm:cxn modelId="{20D49FB2-B356-40FE-BB0F-2DD466F61241}" type="presParOf" srcId="{0594104B-23AD-479B-BC0B-8FD0490D87E8}" destId="{771EB008-29DB-4048-96D2-3B40E22AE423}" srcOrd="0" destOrd="0" presId="urn:microsoft.com/office/officeart/2008/layout/PictureAccentList"/>
    <dgm:cxn modelId="{CAC37C78-7475-451E-8CD8-3D6C1123C571}" type="presParOf" srcId="{771EB008-29DB-4048-96D2-3B40E22AE423}" destId="{C913F5A3-78F9-4C18-9A2C-499BDF8740CA}" srcOrd="0" destOrd="0" presId="urn:microsoft.com/office/officeart/2008/layout/PictureAccentList"/>
    <dgm:cxn modelId="{DF669EA6-BDEC-4584-9553-C052CD5BB787}" type="presParOf" srcId="{C913F5A3-78F9-4C18-9A2C-499BDF8740CA}" destId="{6221DF71-1D29-4EDC-A104-DB2F42CE0434}" srcOrd="0" destOrd="0" presId="urn:microsoft.com/office/officeart/2008/layout/PictureAccentList"/>
    <dgm:cxn modelId="{448EC1C3-74C1-415C-80C1-3D8FA1178057}" type="presParOf" srcId="{771EB008-29DB-4048-96D2-3B40E22AE423}" destId="{5F4D4B1D-24C5-414D-8106-AE58C49EA92A}" srcOrd="1" destOrd="0" presId="urn:microsoft.com/office/officeart/2008/layout/PictureAccentList"/>
    <dgm:cxn modelId="{60E4DBCF-1972-4EF2-A17E-93026885B34E}" type="presParOf" srcId="{5F4D4B1D-24C5-414D-8106-AE58C49EA92A}" destId="{F65861B0-867D-4660-A1B6-D5647C3ADC0E}" srcOrd="0" destOrd="0" presId="urn:microsoft.com/office/officeart/2008/layout/PictureAccentList"/>
    <dgm:cxn modelId="{8AAC26E0-18B5-430F-97BF-590B3979E0C7}" type="presParOf" srcId="{F65861B0-867D-4660-A1B6-D5647C3ADC0E}" destId="{9861C165-DEB9-4441-874C-83CE6D8ADF3B}" srcOrd="0" destOrd="0" presId="urn:microsoft.com/office/officeart/2008/layout/PictureAccentList"/>
    <dgm:cxn modelId="{300674C6-FBBD-4FF1-8B6C-0EC01E3442FC}" type="presParOf" srcId="{F65861B0-867D-4660-A1B6-D5647C3ADC0E}" destId="{1F0F0326-266B-4C11-BE5B-1EDBA0B77BDF}" srcOrd="1" destOrd="0" presId="urn:microsoft.com/office/officeart/2008/layout/PictureAccentList"/>
    <dgm:cxn modelId="{E3466B44-8BAA-4D0C-A945-BE68B505D430}" type="presParOf" srcId="{5F4D4B1D-24C5-414D-8106-AE58C49EA92A}" destId="{506C25C2-55B7-4F0B-A1A1-D19E7825A4CA}" srcOrd="1" destOrd="0" presId="urn:microsoft.com/office/officeart/2008/layout/PictureAccentList"/>
    <dgm:cxn modelId="{133DC398-B27D-49F4-AEE3-4A385C155CF0}" type="presParOf" srcId="{506C25C2-55B7-4F0B-A1A1-D19E7825A4CA}" destId="{FED3170E-0CA3-40AD-A7E9-547381E9D0AB}" srcOrd="0" destOrd="0" presId="urn:microsoft.com/office/officeart/2008/layout/PictureAccentList"/>
    <dgm:cxn modelId="{D952C99B-FE0F-4D39-A9A2-48B7BD1869C1}" type="presParOf" srcId="{506C25C2-55B7-4F0B-A1A1-D19E7825A4CA}" destId="{DAF0D122-154C-4BAA-8B64-083D7F4EA4B8}" srcOrd="1" destOrd="0" presId="urn:microsoft.com/office/officeart/2008/layout/PictureAccentList"/>
    <dgm:cxn modelId="{37C3DA36-5BE3-4B91-B006-79B31C17EC39}" type="presParOf" srcId="{5F4D4B1D-24C5-414D-8106-AE58C49EA92A}" destId="{B76D5A24-B00A-4003-863C-ED9CDB0BCCE3}" srcOrd="2" destOrd="0" presId="urn:microsoft.com/office/officeart/2008/layout/PictureAccentList"/>
    <dgm:cxn modelId="{C456D12D-DD45-4E55-A252-84BADDEE1D4B}" type="presParOf" srcId="{B76D5A24-B00A-4003-863C-ED9CDB0BCCE3}" destId="{4CD56E46-57CD-4CE5-9EC7-AE2D4E3D387F}" srcOrd="0" destOrd="0" presId="urn:microsoft.com/office/officeart/2008/layout/PictureAccentList"/>
    <dgm:cxn modelId="{64ED1E15-3B70-40B9-A55D-15890C2AF6B7}" type="presParOf" srcId="{B76D5A24-B00A-4003-863C-ED9CDB0BCCE3}" destId="{8D1F497B-A44B-4BC1-9314-D3F6C29596BB}" srcOrd="1" destOrd="0" presId="urn:microsoft.com/office/officeart/2008/layout/PictureAccentList"/>
    <dgm:cxn modelId="{5D9D17FF-D351-453A-86C2-C6FF9FAD6A1C}" type="presParOf" srcId="{5F4D4B1D-24C5-414D-8106-AE58C49EA92A}" destId="{E51D4D9F-63B7-4DAD-ADCD-84FEBFC2F9F8}" srcOrd="3" destOrd="0" presId="urn:microsoft.com/office/officeart/2008/layout/PictureAccentList"/>
    <dgm:cxn modelId="{F7C789F4-DA6C-45A0-807A-21F7AC9FB22D}" type="presParOf" srcId="{E51D4D9F-63B7-4DAD-ADCD-84FEBFC2F9F8}" destId="{1CE2029E-CFC0-4E21-BBEC-A10C147BA66A}" srcOrd="0" destOrd="0" presId="urn:microsoft.com/office/officeart/2008/layout/PictureAccentList"/>
    <dgm:cxn modelId="{737A6B80-D199-40C6-A414-DF17FDA85192}" type="presParOf" srcId="{E51D4D9F-63B7-4DAD-ADCD-84FEBFC2F9F8}" destId="{5C6C64DD-5448-4EEE-B6C1-19809DD3C5AD}"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3779B1-62B8-4027-9601-CA880E96A4CB}" type="doc">
      <dgm:prSet loTypeId="urn:microsoft.com/office/officeart/2005/8/layout/hierarchy3" loCatId="hierarchy" qsTypeId="urn:microsoft.com/office/officeart/2005/8/quickstyle/simple1" qsCatId="simple" csTypeId="urn:microsoft.com/office/officeart/2005/8/colors/accent6_4" csCatId="accent6" phldr="1"/>
      <dgm:spPr/>
      <dgm:t>
        <a:bodyPr/>
        <a:lstStyle/>
        <a:p>
          <a:endParaRPr lang="en-IN"/>
        </a:p>
      </dgm:t>
    </dgm:pt>
    <dgm:pt modelId="{5703B4D5-E342-44F7-8193-64700B7A8B0A}">
      <dgm:prSet custT="1"/>
      <dgm:spPr/>
      <dgm:t>
        <a:bodyPr/>
        <a:lstStyle/>
        <a:p>
          <a:r>
            <a:rPr lang="en-US" sz="3600" b="1" dirty="0">
              <a:latin typeface="Arial Rounded MT Bold" panose="020F0704030504030204" pitchFamily="34" charset="0"/>
            </a:rPr>
            <a:t>SECURITY AND PRIVACY ISSUES</a:t>
          </a:r>
          <a:endParaRPr lang="en-IN" sz="3600" b="1" dirty="0">
            <a:latin typeface="Arial Rounded MT Bold" panose="020F0704030504030204" pitchFamily="34" charset="0"/>
          </a:endParaRPr>
        </a:p>
      </dgm:t>
    </dgm:pt>
    <dgm:pt modelId="{CACBB27D-EEB5-4772-981F-DBF366E8521C}" type="parTrans" cxnId="{ED052007-A9B1-4ACF-BA85-9DF0EA7748B7}">
      <dgm:prSet/>
      <dgm:spPr/>
      <dgm:t>
        <a:bodyPr/>
        <a:lstStyle/>
        <a:p>
          <a:endParaRPr lang="en-IN"/>
        </a:p>
      </dgm:t>
    </dgm:pt>
    <dgm:pt modelId="{8363216B-0ACF-431C-9B44-32EC6485B62D}" type="sibTrans" cxnId="{ED052007-A9B1-4ACF-BA85-9DF0EA7748B7}">
      <dgm:prSet/>
      <dgm:spPr/>
      <dgm:t>
        <a:bodyPr/>
        <a:lstStyle/>
        <a:p>
          <a:endParaRPr lang="en-IN"/>
        </a:p>
      </dgm:t>
    </dgm:pt>
    <dgm:pt modelId="{16A70BFC-AA44-4262-A9C5-F87EFB442332}" type="pres">
      <dgm:prSet presAssocID="{883779B1-62B8-4027-9601-CA880E96A4CB}" presName="diagram" presStyleCnt="0">
        <dgm:presLayoutVars>
          <dgm:chPref val="1"/>
          <dgm:dir/>
          <dgm:animOne val="branch"/>
          <dgm:animLvl val="lvl"/>
          <dgm:resizeHandles/>
        </dgm:presLayoutVars>
      </dgm:prSet>
      <dgm:spPr/>
    </dgm:pt>
    <dgm:pt modelId="{886DFB2E-56EE-4241-B56B-AD78DACAA248}" type="pres">
      <dgm:prSet presAssocID="{5703B4D5-E342-44F7-8193-64700B7A8B0A}" presName="root" presStyleCnt="0"/>
      <dgm:spPr/>
    </dgm:pt>
    <dgm:pt modelId="{7ECB4185-916B-4AB5-91D1-FA8B694857AA}" type="pres">
      <dgm:prSet presAssocID="{5703B4D5-E342-44F7-8193-64700B7A8B0A}" presName="rootComposite" presStyleCnt="0"/>
      <dgm:spPr/>
    </dgm:pt>
    <dgm:pt modelId="{3BF9F95D-01F3-4931-B5D3-5E70C4005E4F}" type="pres">
      <dgm:prSet presAssocID="{5703B4D5-E342-44F7-8193-64700B7A8B0A}" presName="rootText" presStyleLbl="node1" presStyleIdx="0" presStyleCnt="1" custScaleX="145248"/>
      <dgm:spPr/>
    </dgm:pt>
    <dgm:pt modelId="{6AF11F54-D85A-464B-A1FE-842EF480D675}" type="pres">
      <dgm:prSet presAssocID="{5703B4D5-E342-44F7-8193-64700B7A8B0A}" presName="rootConnector" presStyleLbl="node1" presStyleIdx="0" presStyleCnt="1"/>
      <dgm:spPr/>
    </dgm:pt>
    <dgm:pt modelId="{349A63BA-7241-486B-86FE-D71A1FA4B872}" type="pres">
      <dgm:prSet presAssocID="{5703B4D5-E342-44F7-8193-64700B7A8B0A}" presName="childShape" presStyleCnt="0"/>
      <dgm:spPr/>
    </dgm:pt>
  </dgm:ptLst>
  <dgm:cxnLst>
    <dgm:cxn modelId="{ED052007-A9B1-4ACF-BA85-9DF0EA7748B7}" srcId="{883779B1-62B8-4027-9601-CA880E96A4CB}" destId="{5703B4D5-E342-44F7-8193-64700B7A8B0A}" srcOrd="0" destOrd="0" parTransId="{CACBB27D-EEB5-4772-981F-DBF366E8521C}" sibTransId="{8363216B-0ACF-431C-9B44-32EC6485B62D}"/>
    <dgm:cxn modelId="{86962846-BA1B-4A04-A998-60B2A3FE2515}" type="presOf" srcId="{883779B1-62B8-4027-9601-CA880E96A4CB}" destId="{16A70BFC-AA44-4262-A9C5-F87EFB442332}" srcOrd="0" destOrd="0" presId="urn:microsoft.com/office/officeart/2005/8/layout/hierarchy3"/>
    <dgm:cxn modelId="{82E974D9-8CA1-4FA2-86DF-75D00FB353AC}" type="presOf" srcId="{5703B4D5-E342-44F7-8193-64700B7A8B0A}" destId="{3BF9F95D-01F3-4931-B5D3-5E70C4005E4F}" srcOrd="0" destOrd="0" presId="urn:microsoft.com/office/officeart/2005/8/layout/hierarchy3"/>
    <dgm:cxn modelId="{AC62B4FB-17E6-422C-ACB7-0F6FC7BB877F}" type="presOf" srcId="{5703B4D5-E342-44F7-8193-64700B7A8B0A}" destId="{6AF11F54-D85A-464B-A1FE-842EF480D675}" srcOrd="1" destOrd="0" presId="urn:microsoft.com/office/officeart/2005/8/layout/hierarchy3"/>
    <dgm:cxn modelId="{892B1026-8B61-44AE-ADE3-C17E437D50A2}" type="presParOf" srcId="{16A70BFC-AA44-4262-A9C5-F87EFB442332}" destId="{886DFB2E-56EE-4241-B56B-AD78DACAA248}" srcOrd="0" destOrd="0" presId="urn:microsoft.com/office/officeart/2005/8/layout/hierarchy3"/>
    <dgm:cxn modelId="{BAF4BF2B-734C-47DE-A46C-51FE3485CC4C}" type="presParOf" srcId="{886DFB2E-56EE-4241-B56B-AD78DACAA248}" destId="{7ECB4185-916B-4AB5-91D1-FA8B694857AA}" srcOrd="0" destOrd="0" presId="urn:microsoft.com/office/officeart/2005/8/layout/hierarchy3"/>
    <dgm:cxn modelId="{B5C7535A-9D15-495B-8C2C-1C919FAD01B7}" type="presParOf" srcId="{7ECB4185-916B-4AB5-91D1-FA8B694857AA}" destId="{3BF9F95D-01F3-4931-B5D3-5E70C4005E4F}" srcOrd="0" destOrd="0" presId="urn:microsoft.com/office/officeart/2005/8/layout/hierarchy3"/>
    <dgm:cxn modelId="{3131624C-C0DC-45F3-98AC-E3A8FBCA0695}" type="presParOf" srcId="{7ECB4185-916B-4AB5-91D1-FA8B694857AA}" destId="{6AF11F54-D85A-464B-A1FE-842EF480D675}" srcOrd="1" destOrd="0" presId="urn:microsoft.com/office/officeart/2005/8/layout/hierarchy3"/>
    <dgm:cxn modelId="{69C97844-B04C-4AEC-BF78-C54640E3A9AB}" type="presParOf" srcId="{886DFB2E-56EE-4241-B56B-AD78DACAA248}" destId="{349A63BA-7241-486B-86FE-D71A1FA4B872}"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9B1547-8867-462D-A188-F1884FC9D5C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0CDF27CD-AA1E-4740-9EB4-AB58FD7B7000}">
      <dgm:prSet/>
      <dgm:spPr/>
      <dgm:t>
        <a:bodyPr/>
        <a:lstStyle/>
        <a:p>
          <a:r>
            <a:rPr lang="en-US" dirty="0"/>
            <a:t>IoT devices are connected with the system i.e., desktop or smartphone. </a:t>
          </a:r>
          <a:endParaRPr lang="en-IN" dirty="0"/>
        </a:p>
      </dgm:t>
    </dgm:pt>
    <dgm:pt modelId="{D0EF9FEE-205E-4C9F-A62D-8CB2C67C7C23}" type="parTrans" cxnId="{55487AA2-7416-463E-8207-010AFF7CC2C3}">
      <dgm:prSet/>
      <dgm:spPr/>
      <dgm:t>
        <a:bodyPr/>
        <a:lstStyle/>
        <a:p>
          <a:endParaRPr lang="en-IN"/>
        </a:p>
      </dgm:t>
    </dgm:pt>
    <dgm:pt modelId="{1CB2BAAF-635D-4090-9708-CE56778E166B}" type="sibTrans" cxnId="{55487AA2-7416-463E-8207-010AFF7CC2C3}">
      <dgm:prSet/>
      <dgm:spPr/>
      <dgm:t>
        <a:bodyPr/>
        <a:lstStyle/>
        <a:p>
          <a:endParaRPr lang="en-IN"/>
        </a:p>
      </dgm:t>
    </dgm:pt>
    <dgm:pt modelId="{40C2DA93-73B4-4CD4-BFDC-19515EF803E3}">
      <dgm:prSet/>
      <dgm:spPr/>
      <dgm:t>
        <a:bodyPr/>
        <a:lstStyle/>
        <a:p>
          <a:r>
            <a:rPr lang="en-US" dirty="0"/>
            <a:t>Lack of security mechanism improves the threat of leakage of personal data. </a:t>
          </a:r>
          <a:endParaRPr lang="en-IN" dirty="0"/>
        </a:p>
      </dgm:t>
    </dgm:pt>
    <dgm:pt modelId="{95577037-B0D7-4CF1-B443-1035FD66B79C}" type="parTrans" cxnId="{4AFC4D3B-027F-45B9-9D4D-0BD80CCCDD84}">
      <dgm:prSet/>
      <dgm:spPr/>
      <dgm:t>
        <a:bodyPr/>
        <a:lstStyle/>
        <a:p>
          <a:endParaRPr lang="en-IN"/>
        </a:p>
      </dgm:t>
    </dgm:pt>
    <dgm:pt modelId="{CDA5AC9C-F6F5-424E-B0EB-0683F292C8DE}" type="sibTrans" cxnId="{4AFC4D3B-027F-45B9-9D4D-0BD80CCCDD84}">
      <dgm:prSet/>
      <dgm:spPr/>
      <dgm:t>
        <a:bodyPr/>
        <a:lstStyle/>
        <a:p>
          <a:endParaRPr lang="en-IN"/>
        </a:p>
      </dgm:t>
    </dgm:pt>
    <dgm:pt modelId="{969825E0-32B9-4842-8123-566FE65A2C68}">
      <dgm:prSet/>
      <dgm:spPr/>
      <dgm:t>
        <a:bodyPr/>
        <a:lstStyle/>
        <a:p>
          <a:r>
            <a:rPr lang="en-US"/>
            <a:t>The collected and transmitted data of IoT devices may be disclosed (i.e., health data collected through smart healthcare devices).</a:t>
          </a:r>
          <a:endParaRPr lang="en-IN"/>
        </a:p>
      </dgm:t>
    </dgm:pt>
    <dgm:pt modelId="{732253C1-FF77-44A0-91B3-CBA88E4A1777}" type="parTrans" cxnId="{D517E0B9-3468-4576-95FD-252360B23B4F}">
      <dgm:prSet/>
      <dgm:spPr/>
      <dgm:t>
        <a:bodyPr/>
        <a:lstStyle/>
        <a:p>
          <a:endParaRPr lang="en-IN"/>
        </a:p>
      </dgm:t>
    </dgm:pt>
    <dgm:pt modelId="{5F31791B-EE86-43D8-83F1-03A0E09EF0E2}" type="sibTrans" cxnId="{D517E0B9-3468-4576-95FD-252360B23B4F}">
      <dgm:prSet/>
      <dgm:spPr/>
      <dgm:t>
        <a:bodyPr/>
        <a:lstStyle/>
        <a:p>
          <a:endParaRPr lang="en-IN"/>
        </a:p>
      </dgm:t>
    </dgm:pt>
    <dgm:pt modelId="{1B43B77E-BB93-4FC9-AAC4-645608E024E0}" type="pres">
      <dgm:prSet presAssocID="{EF9B1547-8867-462D-A188-F1884FC9D5C6}" presName="linear" presStyleCnt="0">
        <dgm:presLayoutVars>
          <dgm:animLvl val="lvl"/>
          <dgm:resizeHandles val="exact"/>
        </dgm:presLayoutVars>
      </dgm:prSet>
      <dgm:spPr/>
    </dgm:pt>
    <dgm:pt modelId="{91FC9726-82E8-4E4D-AB8E-ED049190FC50}" type="pres">
      <dgm:prSet presAssocID="{0CDF27CD-AA1E-4740-9EB4-AB58FD7B7000}" presName="parentText" presStyleLbl="node1" presStyleIdx="0" presStyleCnt="3">
        <dgm:presLayoutVars>
          <dgm:chMax val="0"/>
          <dgm:bulletEnabled val="1"/>
        </dgm:presLayoutVars>
      </dgm:prSet>
      <dgm:spPr/>
    </dgm:pt>
    <dgm:pt modelId="{42C454AC-36A8-4A09-AF25-5D53E631B81A}" type="pres">
      <dgm:prSet presAssocID="{1CB2BAAF-635D-4090-9708-CE56778E166B}" presName="spacer" presStyleCnt="0"/>
      <dgm:spPr/>
    </dgm:pt>
    <dgm:pt modelId="{FDEF47AB-A221-4EFE-ABF0-ABA13634F12C}" type="pres">
      <dgm:prSet presAssocID="{40C2DA93-73B4-4CD4-BFDC-19515EF803E3}" presName="parentText" presStyleLbl="node1" presStyleIdx="1" presStyleCnt="3">
        <dgm:presLayoutVars>
          <dgm:chMax val="0"/>
          <dgm:bulletEnabled val="1"/>
        </dgm:presLayoutVars>
      </dgm:prSet>
      <dgm:spPr/>
    </dgm:pt>
    <dgm:pt modelId="{B3541FE6-775F-454B-BF55-1436B306A4B1}" type="pres">
      <dgm:prSet presAssocID="{CDA5AC9C-F6F5-424E-B0EB-0683F292C8DE}" presName="spacer" presStyleCnt="0"/>
      <dgm:spPr/>
    </dgm:pt>
    <dgm:pt modelId="{CC518BF2-3665-43BD-93FC-6686D90ED410}" type="pres">
      <dgm:prSet presAssocID="{969825E0-32B9-4842-8123-566FE65A2C68}" presName="parentText" presStyleLbl="node1" presStyleIdx="2" presStyleCnt="3">
        <dgm:presLayoutVars>
          <dgm:chMax val="0"/>
          <dgm:bulletEnabled val="1"/>
        </dgm:presLayoutVars>
      </dgm:prSet>
      <dgm:spPr/>
    </dgm:pt>
  </dgm:ptLst>
  <dgm:cxnLst>
    <dgm:cxn modelId="{4AFC4D3B-027F-45B9-9D4D-0BD80CCCDD84}" srcId="{EF9B1547-8867-462D-A188-F1884FC9D5C6}" destId="{40C2DA93-73B4-4CD4-BFDC-19515EF803E3}" srcOrd="1" destOrd="0" parTransId="{95577037-B0D7-4CF1-B443-1035FD66B79C}" sibTransId="{CDA5AC9C-F6F5-424E-B0EB-0683F292C8DE}"/>
    <dgm:cxn modelId="{55487AA2-7416-463E-8207-010AFF7CC2C3}" srcId="{EF9B1547-8867-462D-A188-F1884FC9D5C6}" destId="{0CDF27CD-AA1E-4740-9EB4-AB58FD7B7000}" srcOrd="0" destOrd="0" parTransId="{D0EF9FEE-205E-4C9F-A62D-8CB2C67C7C23}" sibTransId="{1CB2BAAF-635D-4090-9708-CE56778E166B}"/>
    <dgm:cxn modelId="{DA099AAE-0866-463C-80A1-F9A57C10F70C}" type="presOf" srcId="{EF9B1547-8867-462D-A188-F1884FC9D5C6}" destId="{1B43B77E-BB93-4FC9-AAC4-645608E024E0}" srcOrd="0" destOrd="0" presId="urn:microsoft.com/office/officeart/2005/8/layout/vList2"/>
    <dgm:cxn modelId="{D517E0B9-3468-4576-95FD-252360B23B4F}" srcId="{EF9B1547-8867-462D-A188-F1884FC9D5C6}" destId="{969825E0-32B9-4842-8123-566FE65A2C68}" srcOrd="2" destOrd="0" parTransId="{732253C1-FF77-44A0-91B3-CBA88E4A1777}" sibTransId="{5F31791B-EE86-43D8-83F1-03A0E09EF0E2}"/>
    <dgm:cxn modelId="{F727D0DF-1833-4416-AE0D-135604B05B00}" type="presOf" srcId="{0CDF27CD-AA1E-4740-9EB4-AB58FD7B7000}" destId="{91FC9726-82E8-4E4D-AB8E-ED049190FC50}" srcOrd="0" destOrd="0" presId="urn:microsoft.com/office/officeart/2005/8/layout/vList2"/>
    <dgm:cxn modelId="{CD2D37E1-988D-4360-BA36-979690041A1C}" type="presOf" srcId="{969825E0-32B9-4842-8123-566FE65A2C68}" destId="{CC518BF2-3665-43BD-93FC-6686D90ED410}" srcOrd="0" destOrd="0" presId="urn:microsoft.com/office/officeart/2005/8/layout/vList2"/>
    <dgm:cxn modelId="{77F298E6-88CB-422B-9383-258EE9142277}" type="presOf" srcId="{40C2DA93-73B4-4CD4-BFDC-19515EF803E3}" destId="{FDEF47AB-A221-4EFE-ABF0-ABA13634F12C}" srcOrd="0" destOrd="0" presId="urn:microsoft.com/office/officeart/2005/8/layout/vList2"/>
    <dgm:cxn modelId="{4B02082A-AE04-40C4-BC2D-9701E32D8C17}" type="presParOf" srcId="{1B43B77E-BB93-4FC9-AAC4-645608E024E0}" destId="{91FC9726-82E8-4E4D-AB8E-ED049190FC50}" srcOrd="0" destOrd="0" presId="urn:microsoft.com/office/officeart/2005/8/layout/vList2"/>
    <dgm:cxn modelId="{5C87AC50-ACEF-47CD-BF90-D6528E5B2B98}" type="presParOf" srcId="{1B43B77E-BB93-4FC9-AAC4-645608E024E0}" destId="{42C454AC-36A8-4A09-AF25-5D53E631B81A}" srcOrd="1" destOrd="0" presId="urn:microsoft.com/office/officeart/2005/8/layout/vList2"/>
    <dgm:cxn modelId="{6E3E96A2-714B-4F99-BA4B-E741B60E3F21}" type="presParOf" srcId="{1B43B77E-BB93-4FC9-AAC4-645608E024E0}" destId="{FDEF47AB-A221-4EFE-ABF0-ABA13634F12C}" srcOrd="2" destOrd="0" presId="urn:microsoft.com/office/officeart/2005/8/layout/vList2"/>
    <dgm:cxn modelId="{9F8296DB-F19E-4A8A-8BEC-2EA53323D7EE}" type="presParOf" srcId="{1B43B77E-BB93-4FC9-AAC4-645608E024E0}" destId="{B3541FE6-775F-454B-BF55-1436B306A4B1}" srcOrd="3" destOrd="0" presId="urn:microsoft.com/office/officeart/2005/8/layout/vList2"/>
    <dgm:cxn modelId="{2CC97186-660A-4418-81F5-6E62EED129EC}" type="presParOf" srcId="{1B43B77E-BB93-4FC9-AAC4-645608E024E0}" destId="{CC518BF2-3665-43BD-93FC-6686D90ED41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0B5980-520E-417F-99BE-E9D65057FB5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C0D1CC12-EE9A-4C4C-8263-47BB4D45FE63}">
      <dgm:prSet/>
      <dgm:spPr/>
      <dgm:t>
        <a:bodyPr/>
        <a:lstStyle/>
        <a:p>
          <a:r>
            <a:rPr lang="en-US" dirty="0"/>
            <a:t>It is necessary to connect IoT devices with a consumer network which have connection with the other the systems. </a:t>
          </a:r>
          <a:endParaRPr lang="en-IN" dirty="0"/>
        </a:p>
      </dgm:t>
    </dgm:pt>
    <dgm:pt modelId="{2C8D850D-E557-432B-9BA8-B31DE8A9D2B0}" type="parTrans" cxnId="{A0CAC994-CF25-45C4-842A-9786D0FC57AC}">
      <dgm:prSet/>
      <dgm:spPr/>
      <dgm:t>
        <a:bodyPr/>
        <a:lstStyle/>
        <a:p>
          <a:endParaRPr lang="en-IN"/>
        </a:p>
      </dgm:t>
    </dgm:pt>
    <dgm:pt modelId="{00F990B6-3C9E-41B5-97CF-CE808E91C875}" type="sibTrans" cxnId="{A0CAC994-CF25-45C4-842A-9786D0FC57AC}">
      <dgm:prSet/>
      <dgm:spPr/>
      <dgm:t>
        <a:bodyPr/>
        <a:lstStyle/>
        <a:p>
          <a:endParaRPr lang="en-IN"/>
        </a:p>
      </dgm:t>
    </dgm:pt>
    <dgm:pt modelId="{BF5CE64D-7A42-45E5-83AE-D1FE595B8BE9}">
      <dgm:prSet/>
      <dgm:spPr/>
      <dgm:t>
        <a:bodyPr/>
        <a:lstStyle/>
        <a:p>
          <a:r>
            <a:rPr lang="en-US" dirty="0"/>
            <a:t>IoT devices comprehend with some security vulnerabilities, which may be harmful for the network of the consumers.</a:t>
          </a:r>
          <a:endParaRPr lang="en-IN" dirty="0"/>
        </a:p>
      </dgm:t>
    </dgm:pt>
    <dgm:pt modelId="{2F434F57-0CCE-4211-AF36-39F2EDA19FDF}" type="parTrans" cxnId="{F95985DE-D9B1-401E-8FD9-35AD071F8D9B}">
      <dgm:prSet/>
      <dgm:spPr/>
      <dgm:t>
        <a:bodyPr/>
        <a:lstStyle/>
        <a:p>
          <a:endParaRPr lang="en-IN"/>
        </a:p>
      </dgm:t>
    </dgm:pt>
    <dgm:pt modelId="{F4310786-E8A5-42C0-B810-CB3BAFE16EB4}" type="sibTrans" cxnId="{F95985DE-D9B1-401E-8FD9-35AD071F8D9B}">
      <dgm:prSet/>
      <dgm:spPr/>
      <dgm:t>
        <a:bodyPr/>
        <a:lstStyle/>
        <a:p>
          <a:endParaRPr lang="en-IN"/>
        </a:p>
      </dgm:t>
    </dgm:pt>
    <dgm:pt modelId="{3B6198D6-2E1C-4D53-AA2F-5C6EF251ABAE}">
      <dgm:prSet/>
      <dgm:spPr/>
      <dgm:t>
        <a:bodyPr/>
        <a:lstStyle/>
        <a:p>
          <a:r>
            <a:rPr lang="en-US" dirty="0"/>
            <a:t>It may become the entry point for the attacker to get entry into the system.</a:t>
          </a:r>
          <a:endParaRPr lang="en-IN" dirty="0"/>
        </a:p>
      </dgm:t>
    </dgm:pt>
    <dgm:pt modelId="{98CC7227-6575-4E9A-94A7-0D235F9ADC27}" type="parTrans" cxnId="{EEED3781-76FD-4217-AA26-7A0240260E73}">
      <dgm:prSet/>
      <dgm:spPr/>
      <dgm:t>
        <a:bodyPr/>
        <a:lstStyle/>
        <a:p>
          <a:endParaRPr lang="en-IN"/>
        </a:p>
      </dgm:t>
    </dgm:pt>
    <dgm:pt modelId="{8B699EA9-FB79-4603-9634-B5A439A3AD85}" type="sibTrans" cxnId="{EEED3781-76FD-4217-AA26-7A0240260E73}">
      <dgm:prSet/>
      <dgm:spPr/>
      <dgm:t>
        <a:bodyPr/>
        <a:lstStyle/>
        <a:p>
          <a:endParaRPr lang="en-IN"/>
        </a:p>
      </dgm:t>
    </dgm:pt>
    <dgm:pt modelId="{65C302C4-68E3-4917-9C28-993B9CF55075}" type="pres">
      <dgm:prSet presAssocID="{DA0B5980-520E-417F-99BE-E9D65057FB5B}" presName="linear" presStyleCnt="0">
        <dgm:presLayoutVars>
          <dgm:animLvl val="lvl"/>
          <dgm:resizeHandles val="exact"/>
        </dgm:presLayoutVars>
      </dgm:prSet>
      <dgm:spPr/>
    </dgm:pt>
    <dgm:pt modelId="{4B0022AE-6AF5-4F3D-8885-4FB5614DA37D}" type="pres">
      <dgm:prSet presAssocID="{C0D1CC12-EE9A-4C4C-8263-47BB4D45FE63}" presName="parentText" presStyleLbl="node1" presStyleIdx="0" presStyleCnt="3">
        <dgm:presLayoutVars>
          <dgm:chMax val="0"/>
          <dgm:bulletEnabled val="1"/>
        </dgm:presLayoutVars>
      </dgm:prSet>
      <dgm:spPr/>
    </dgm:pt>
    <dgm:pt modelId="{9136A4AC-8D47-475B-B052-DE72DFE411FC}" type="pres">
      <dgm:prSet presAssocID="{00F990B6-3C9E-41B5-97CF-CE808E91C875}" presName="spacer" presStyleCnt="0"/>
      <dgm:spPr/>
    </dgm:pt>
    <dgm:pt modelId="{E7F8CE92-26C2-467D-B60A-5E5923092EA3}" type="pres">
      <dgm:prSet presAssocID="{BF5CE64D-7A42-45E5-83AE-D1FE595B8BE9}" presName="parentText" presStyleLbl="node1" presStyleIdx="1" presStyleCnt="3">
        <dgm:presLayoutVars>
          <dgm:chMax val="0"/>
          <dgm:bulletEnabled val="1"/>
        </dgm:presLayoutVars>
      </dgm:prSet>
      <dgm:spPr/>
    </dgm:pt>
    <dgm:pt modelId="{9216DA29-644B-4B69-889B-F83B1E3951EA}" type="pres">
      <dgm:prSet presAssocID="{F4310786-E8A5-42C0-B810-CB3BAFE16EB4}" presName="spacer" presStyleCnt="0"/>
      <dgm:spPr/>
    </dgm:pt>
    <dgm:pt modelId="{568F870B-3CF1-4C57-8223-0B9626039932}" type="pres">
      <dgm:prSet presAssocID="{3B6198D6-2E1C-4D53-AA2F-5C6EF251ABAE}" presName="parentText" presStyleLbl="node1" presStyleIdx="2" presStyleCnt="3">
        <dgm:presLayoutVars>
          <dgm:chMax val="0"/>
          <dgm:bulletEnabled val="1"/>
        </dgm:presLayoutVars>
      </dgm:prSet>
      <dgm:spPr/>
    </dgm:pt>
  </dgm:ptLst>
  <dgm:cxnLst>
    <dgm:cxn modelId="{AFBDA544-5B7B-41CD-966B-10AD6AED0237}" type="presOf" srcId="{DA0B5980-520E-417F-99BE-E9D65057FB5B}" destId="{65C302C4-68E3-4917-9C28-993B9CF55075}" srcOrd="0" destOrd="0" presId="urn:microsoft.com/office/officeart/2005/8/layout/vList2"/>
    <dgm:cxn modelId="{EEED3781-76FD-4217-AA26-7A0240260E73}" srcId="{DA0B5980-520E-417F-99BE-E9D65057FB5B}" destId="{3B6198D6-2E1C-4D53-AA2F-5C6EF251ABAE}" srcOrd="2" destOrd="0" parTransId="{98CC7227-6575-4E9A-94A7-0D235F9ADC27}" sibTransId="{8B699EA9-FB79-4603-9634-B5A439A3AD85}"/>
    <dgm:cxn modelId="{9B196D90-3DDF-4073-AF11-F1E8ABABA3A0}" type="presOf" srcId="{C0D1CC12-EE9A-4C4C-8263-47BB4D45FE63}" destId="{4B0022AE-6AF5-4F3D-8885-4FB5614DA37D}" srcOrd="0" destOrd="0" presId="urn:microsoft.com/office/officeart/2005/8/layout/vList2"/>
    <dgm:cxn modelId="{A0CAC994-CF25-45C4-842A-9786D0FC57AC}" srcId="{DA0B5980-520E-417F-99BE-E9D65057FB5B}" destId="{C0D1CC12-EE9A-4C4C-8263-47BB4D45FE63}" srcOrd="0" destOrd="0" parTransId="{2C8D850D-E557-432B-9BA8-B31DE8A9D2B0}" sibTransId="{00F990B6-3C9E-41B5-97CF-CE808E91C875}"/>
    <dgm:cxn modelId="{87A74EAE-011A-4433-885C-FC8A3C92180F}" type="presOf" srcId="{3B6198D6-2E1C-4D53-AA2F-5C6EF251ABAE}" destId="{568F870B-3CF1-4C57-8223-0B9626039932}" srcOrd="0" destOrd="0" presId="urn:microsoft.com/office/officeart/2005/8/layout/vList2"/>
    <dgm:cxn modelId="{F95985DE-D9B1-401E-8FD9-35AD071F8D9B}" srcId="{DA0B5980-520E-417F-99BE-E9D65057FB5B}" destId="{BF5CE64D-7A42-45E5-83AE-D1FE595B8BE9}" srcOrd="1" destOrd="0" parTransId="{2F434F57-0CCE-4211-AF36-39F2EDA19FDF}" sibTransId="{F4310786-E8A5-42C0-B810-CB3BAFE16EB4}"/>
    <dgm:cxn modelId="{49E3C4EA-048F-4FDF-941E-D6A2F63E8A9B}" type="presOf" srcId="{BF5CE64D-7A42-45E5-83AE-D1FE595B8BE9}" destId="{E7F8CE92-26C2-467D-B60A-5E5923092EA3}" srcOrd="0" destOrd="0" presId="urn:microsoft.com/office/officeart/2005/8/layout/vList2"/>
    <dgm:cxn modelId="{66BD7AA3-B77E-416A-887A-08EF2C6AE62F}" type="presParOf" srcId="{65C302C4-68E3-4917-9C28-993B9CF55075}" destId="{4B0022AE-6AF5-4F3D-8885-4FB5614DA37D}" srcOrd="0" destOrd="0" presId="urn:microsoft.com/office/officeart/2005/8/layout/vList2"/>
    <dgm:cxn modelId="{0A72AF83-61C1-48F0-BFB8-371EFD78BDAF}" type="presParOf" srcId="{65C302C4-68E3-4917-9C28-993B9CF55075}" destId="{9136A4AC-8D47-475B-B052-DE72DFE411FC}" srcOrd="1" destOrd="0" presId="urn:microsoft.com/office/officeart/2005/8/layout/vList2"/>
    <dgm:cxn modelId="{21DA8101-41A6-4F2B-B398-3EBA6C2C41A2}" type="presParOf" srcId="{65C302C4-68E3-4917-9C28-993B9CF55075}" destId="{E7F8CE92-26C2-467D-B60A-5E5923092EA3}" srcOrd="2" destOrd="0" presId="urn:microsoft.com/office/officeart/2005/8/layout/vList2"/>
    <dgm:cxn modelId="{34A16C65-59EC-4C52-8011-74828BB6D943}" type="presParOf" srcId="{65C302C4-68E3-4917-9C28-993B9CF55075}" destId="{9216DA29-644B-4B69-889B-F83B1E3951EA}" srcOrd="3" destOrd="0" presId="urn:microsoft.com/office/officeart/2005/8/layout/vList2"/>
    <dgm:cxn modelId="{C81CA5DA-23E5-48B6-86BE-A5F9DEDD3FCA}" type="presParOf" srcId="{65C302C4-68E3-4917-9C28-993B9CF55075}" destId="{568F870B-3CF1-4C57-8223-0B962603993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B2B1BD-9301-48AF-A71F-8F01F96DB00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612F8DE7-0C53-4551-8B14-A3010D99837B}">
      <dgm:prSet/>
      <dgm:spPr/>
      <dgm:t>
        <a:bodyPr/>
        <a:lstStyle/>
        <a:p>
          <a:r>
            <a:rPr lang="en-US"/>
            <a:t>IoT environment consists of different types of devices, which have various types of hardware and software. </a:t>
          </a:r>
        </a:p>
      </dgm:t>
    </dgm:pt>
    <dgm:pt modelId="{BD49412C-FE46-44FA-BD2C-93BDF9E7C6E6}" type="parTrans" cxnId="{CC8E6B5D-AD25-417D-B500-BA780CEF9A60}">
      <dgm:prSet/>
      <dgm:spPr/>
      <dgm:t>
        <a:bodyPr/>
        <a:lstStyle/>
        <a:p>
          <a:endParaRPr lang="en-IN"/>
        </a:p>
      </dgm:t>
    </dgm:pt>
    <dgm:pt modelId="{5E1C6C87-788E-4C89-A4D5-C0B46405B670}" type="sibTrans" cxnId="{CC8E6B5D-AD25-417D-B500-BA780CEF9A60}">
      <dgm:prSet/>
      <dgm:spPr/>
      <dgm:t>
        <a:bodyPr/>
        <a:lstStyle/>
        <a:p>
          <a:endParaRPr lang="en-IN"/>
        </a:p>
      </dgm:t>
    </dgm:pt>
    <dgm:pt modelId="{9AD94FED-831B-4785-89C2-FB5720E88AA9}">
      <dgm:prSet/>
      <dgm:spPr/>
      <dgm:t>
        <a:bodyPr/>
        <a:lstStyle/>
        <a:p>
          <a:r>
            <a:rPr lang="en-US"/>
            <a:t>vulnerable to different attacks i.e., replay, impersonation, password guessing, etc. </a:t>
          </a:r>
          <a:endParaRPr lang="en-IN"/>
        </a:p>
      </dgm:t>
    </dgm:pt>
    <dgm:pt modelId="{EE70D00C-CB48-4DB2-AF51-81B2725FBFB0}" type="parTrans" cxnId="{86944E67-04F4-40EE-902F-B1AAC8A4C3C5}">
      <dgm:prSet/>
      <dgm:spPr/>
      <dgm:t>
        <a:bodyPr/>
        <a:lstStyle/>
        <a:p>
          <a:endParaRPr lang="en-IN"/>
        </a:p>
      </dgm:t>
    </dgm:pt>
    <dgm:pt modelId="{8B95E7A1-2274-460E-BDC5-814E6422C775}" type="sibTrans" cxnId="{86944E67-04F4-40EE-902F-B1AAC8A4C3C5}">
      <dgm:prSet/>
      <dgm:spPr/>
      <dgm:t>
        <a:bodyPr/>
        <a:lstStyle/>
        <a:p>
          <a:endParaRPr lang="en-IN"/>
        </a:p>
      </dgm:t>
    </dgm:pt>
    <dgm:pt modelId="{B3254113-C1DC-4312-9C42-C0567A63F838}">
      <dgm:prSet/>
      <dgm:spPr/>
      <dgm:t>
        <a:bodyPr/>
        <a:lstStyle/>
        <a:p>
          <a:r>
            <a:rPr lang="en-US"/>
            <a:t>sensitive data may be leaked through unauthorized access and manipulations.</a:t>
          </a:r>
          <a:endParaRPr lang="en-IN"/>
        </a:p>
      </dgm:t>
    </dgm:pt>
    <dgm:pt modelId="{0ADCBE10-70F1-4083-A509-F29C9E4DDA08}" type="parTrans" cxnId="{8F65D9B6-8C9A-4FC6-AA52-B787718C969C}">
      <dgm:prSet/>
      <dgm:spPr/>
      <dgm:t>
        <a:bodyPr/>
        <a:lstStyle/>
        <a:p>
          <a:endParaRPr lang="en-IN"/>
        </a:p>
      </dgm:t>
    </dgm:pt>
    <dgm:pt modelId="{8E3363DF-7AE3-45BF-B261-62AAEFDF5C8D}" type="sibTrans" cxnId="{8F65D9B6-8C9A-4FC6-AA52-B787718C969C}">
      <dgm:prSet/>
      <dgm:spPr/>
      <dgm:t>
        <a:bodyPr/>
        <a:lstStyle/>
        <a:p>
          <a:endParaRPr lang="en-IN"/>
        </a:p>
      </dgm:t>
    </dgm:pt>
    <dgm:pt modelId="{C1313813-B9C1-4500-8EB6-C2726CB04251}">
      <dgm:prSet/>
      <dgm:spPr/>
      <dgm:t>
        <a:bodyPr/>
        <a:lstStyle/>
        <a:p>
          <a:r>
            <a:rPr lang="en-US"/>
            <a:t>Devices transmit user’s personal information such as name, address, contact number, date of birth, health data and credit card. </a:t>
          </a:r>
          <a:endParaRPr lang="en-IN"/>
        </a:p>
      </dgm:t>
    </dgm:pt>
    <dgm:pt modelId="{199A0ACD-19E8-4C26-9252-205FFDC1F1AC}" type="parTrans" cxnId="{B18CB86C-BD50-4DC8-8EEE-70ED507AB942}">
      <dgm:prSet/>
      <dgm:spPr/>
      <dgm:t>
        <a:bodyPr/>
        <a:lstStyle/>
        <a:p>
          <a:endParaRPr lang="en-IN"/>
        </a:p>
      </dgm:t>
    </dgm:pt>
    <dgm:pt modelId="{5B150A50-8150-4F62-839F-7E394E2DF32B}" type="sibTrans" cxnId="{B18CB86C-BD50-4DC8-8EEE-70ED507AB942}">
      <dgm:prSet/>
      <dgm:spPr/>
      <dgm:t>
        <a:bodyPr/>
        <a:lstStyle/>
        <a:p>
          <a:endParaRPr lang="en-IN"/>
        </a:p>
      </dgm:t>
    </dgm:pt>
    <dgm:pt modelId="{6B8C0C00-C1CE-4EC5-838F-0D6A05CE74FE}" type="pres">
      <dgm:prSet presAssocID="{BAB2B1BD-9301-48AF-A71F-8F01F96DB009}" presName="linear" presStyleCnt="0">
        <dgm:presLayoutVars>
          <dgm:animLvl val="lvl"/>
          <dgm:resizeHandles val="exact"/>
        </dgm:presLayoutVars>
      </dgm:prSet>
      <dgm:spPr/>
    </dgm:pt>
    <dgm:pt modelId="{C9213E95-FF7C-40D0-8360-47C16F950E32}" type="pres">
      <dgm:prSet presAssocID="{612F8DE7-0C53-4551-8B14-A3010D99837B}" presName="parentText" presStyleLbl="node1" presStyleIdx="0" presStyleCnt="4">
        <dgm:presLayoutVars>
          <dgm:chMax val="0"/>
          <dgm:bulletEnabled val="1"/>
        </dgm:presLayoutVars>
      </dgm:prSet>
      <dgm:spPr/>
    </dgm:pt>
    <dgm:pt modelId="{D9CA2679-5510-4380-BA30-DE355C739A54}" type="pres">
      <dgm:prSet presAssocID="{5E1C6C87-788E-4C89-A4D5-C0B46405B670}" presName="spacer" presStyleCnt="0"/>
      <dgm:spPr/>
    </dgm:pt>
    <dgm:pt modelId="{BC86CE59-A13E-4803-8DD5-9961D1E24825}" type="pres">
      <dgm:prSet presAssocID="{9AD94FED-831B-4785-89C2-FB5720E88AA9}" presName="parentText" presStyleLbl="node1" presStyleIdx="1" presStyleCnt="4">
        <dgm:presLayoutVars>
          <dgm:chMax val="0"/>
          <dgm:bulletEnabled val="1"/>
        </dgm:presLayoutVars>
      </dgm:prSet>
      <dgm:spPr/>
    </dgm:pt>
    <dgm:pt modelId="{355DFFE4-86C2-48A3-A145-D4A9312DB89F}" type="pres">
      <dgm:prSet presAssocID="{8B95E7A1-2274-460E-BDC5-814E6422C775}" presName="spacer" presStyleCnt="0"/>
      <dgm:spPr/>
    </dgm:pt>
    <dgm:pt modelId="{868BFD33-9BF4-4F59-BF14-647F5C513645}" type="pres">
      <dgm:prSet presAssocID="{B3254113-C1DC-4312-9C42-C0567A63F838}" presName="parentText" presStyleLbl="node1" presStyleIdx="2" presStyleCnt="4">
        <dgm:presLayoutVars>
          <dgm:chMax val="0"/>
          <dgm:bulletEnabled val="1"/>
        </dgm:presLayoutVars>
      </dgm:prSet>
      <dgm:spPr/>
    </dgm:pt>
    <dgm:pt modelId="{DC3909B9-F70F-4C71-A627-9BEB20E7A3C0}" type="pres">
      <dgm:prSet presAssocID="{8E3363DF-7AE3-45BF-B261-62AAEFDF5C8D}" presName="spacer" presStyleCnt="0"/>
      <dgm:spPr/>
    </dgm:pt>
    <dgm:pt modelId="{65258159-40AE-48DD-ABBB-D230BD72EF7E}" type="pres">
      <dgm:prSet presAssocID="{C1313813-B9C1-4500-8EB6-C2726CB04251}" presName="parentText" presStyleLbl="node1" presStyleIdx="3" presStyleCnt="4">
        <dgm:presLayoutVars>
          <dgm:chMax val="0"/>
          <dgm:bulletEnabled val="1"/>
        </dgm:presLayoutVars>
      </dgm:prSet>
      <dgm:spPr/>
    </dgm:pt>
  </dgm:ptLst>
  <dgm:cxnLst>
    <dgm:cxn modelId="{6F988F30-BFE9-4965-9150-B47E7F01A55B}" type="presOf" srcId="{C1313813-B9C1-4500-8EB6-C2726CB04251}" destId="{65258159-40AE-48DD-ABBB-D230BD72EF7E}" srcOrd="0" destOrd="0" presId="urn:microsoft.com/office/officeart/2005/8/layout/vList2"/>
    <dgm:cxn modelId="{CC8E6B5D-AD25-417D-B500-BA780CEF9A60}" srcId="{BAB2B1BD-9301-48AF-A71F-8F01F96DB009}" destId="{612F8DE7-0C53-4551-8B14-A3010D99837B}" srcOrd="0" destOrd="0" parTransId="{BD49412C-FE46-44FA-BD2C-93BDF9E7C6E6}" sibTransId="{5E1C6C87-788E-4C89-A4D5-C0B46405B670}"/>
    <dgm:cxn modelId="{86944E67-04F4-40EE-902F-B1AAC8A4C3C5}" srcId="{BAB2B1BD-9301-48AF-A71F-8F01F96DB009}" destId="{9AD94FED-831B-4785-89C2-FB5720E88AA9}" srcOrd="1" destOrd="0" parTransId="{EE70D00C-CB48-4DB2-AF51-81B2725FBFB0}" sibTransId="{8B95E7A1-2274-460E-BDC5-814E6422C775}"/>
    <dgm:cxn modelId="{B18CB86C-BD50-4DC8-8EEE-70ED507AB942}" srcId="{BAB2B1BD-9301-48AF-A71F-8F01F96DB009}" destId="{C1313813-B9C1-4500-8EB6-C2726CB04251}" srcOrd="3" destOrd="0" parTransId="{199A0ACD-19E8-4C26-9252-205FFDC1F1AC}" sibTransId="{5B150A50-8150-4F62-839F-7E394E2DF32B}"/>
    <dgm:cxn modelId="{79D28051-AB43-400E-91EB-CEE2454DB49C}" type="presOf" srcId="{612F8DE7-0C53-4551-8B14-A3010D99837B}" destId="{C9213E95-FF7C-40D0-8360-47C16F950E32}" srcOrd="0" destOrd="0" presId="urn:microsoft.com/office/officeart/2005/8/layout/vList2"/>
    <dgm:cxn modelId="{AA45AA55-B522-476F-B99E-5B4A655139AC}" type="presOf" srcId="{BAB2B1BD-9301-48AF-A71F-8F01F96DB009}" destId="{6B8C0C00-C1CE-4EC5-838F-0D6A05CE74FE}" srcOrd="0" destOrd="0" presId="urn:microsoft.com/office/officeart/2005/8/layout/vList2"/>
    <dgm:cxn modelId="{A2608F90-EAEE-4549-8CDC-010125986F9D}" type="presOf" srcId="{B3254113-C1DC-4312-9C42-C0567A63F838}" destId="{868BFD33-9BF4-4F59-BF14-647F5C513645}" srcOrd="0" destOrd="0" presId="urn:microsoft.com/office/officeart/2005/8/layout/vList2"/>
    <dgm:cxn modelId="{8F65D9B6-8C9A-4FC6-AA52-B787718C969C}" srcId="{BAB2B1BD-9301-48AF-A71F-8F01F96DB009}" destId="{B3254113-C1DC-4312-9C42-C0567A63F838}" srcOrd="2" destOrd="0" parTransId="{0ADCBE10-70F1-4083-A509-F29C9E4DDA08}" sibTransId="{8E3363DF-7AE3-45BF-B261-62AAEFDF5C8D}"/>
    <dgm:cxn modelId="{F8F7ABC2-E125-4BF6-83A4-3D210E94F59E}" type="presOf" srcId="{9AD94FED-831B-4785-89C2-FB5720E88AA9}" destId="{BC86CE59-A13E-4803-8DD5-9961D1E24825}" srcOrd="0" destOrd="0" presId="urn:microsoft.com/office/officeart/2005/8/layout/vList2"/>
    <dgm:cxn modelId="{7C5C6395-C37F-4824-8BB7-CFA68FAB8091}" type="presParOf" srcId="{6B8C0C00-C1CE-4EC5-838F-0D6A05CE74FE}" destId="{C9213E95-FF7C-40D0-8360-47C16F950E32}" srcOrd="0" destOrd="0" presId="urn:microsoft.com/office/officeart/2005/8/layout/vList2"/>
    <dgm:cxn modelId="{BA028767-AE5E-4EC6-B4B7-7020FEB4620B}" type="presParOf" srcId="{6B8C0C00-C1CE-4EC5-838F-0D6A05CE74FE}" destId="{D9CA2679-5510-4380-BA30-DE355C739A54}" srcOrd="1" destOrd="0" presId="urn:microsoft.com/office/officeart/2005/8/layout/vList2"/>
    <dgm:cxn modelId="{43F63803-5E4B-4D4A-A617-36F74F887086}" type="presParOf" srcId="{6B8C0C00-C1CE-4EC5-838F-0D6A05CE74FE}" destId="{BC86CE59-A13E-4803-8DD5-9961D1E24825}" srcOrd="2" destOrd="0" presId="urn:microsoft.com/office/officeart/2005/8/layout/vList2"/>
    <dgm:cxn modelId="{D81909E8-26DD-45D9-863B-1730ABB315D5}" type="presParOf" srcId="{6B8C0C00-C1CE-4EC5-838F-0D6A05CE74FE}" destId="{355DFFE4-86C2-48A3-A145-D4A9312DB89F}" srcOrd="3" destOrd="0" presId="urn:microsoft.com/office/officeart/2005/8/layout/vList2"/>
    <dgm:cxn modelId="{0C196BA5-E09A-4B84-B9D7-8B39C9BAB95B}" type="presParOf" srcId="{6B8C0C00-C1CE-4EC5-838F-0D6A05CE74FE}" destId="{868BFD33-9BF4-4F59-BF14-647F5C513645}" srcOrd="4" destOrd="0" presId="urn:microsoft.com/office/officeart/2005/8/layout/vList2"/>
    <dgm:cxn modelId="{DB17AEA4-F14E-4345-95B4-BA4906F5860E}" type="presParOf" srcId="{6B8C0C00-C1CE-4EC5-838F-0D6A05CE74FE}" destId="{DC3909B9-F70F-4C71-A627-9BEB20E7A3C0}" srcOrd="5" destOrd="0" presId="urn:microsoft.com/office/officeart/2005/8/layout/vList2"/>
    <dgm:cxn modelId="{E88763FF-7A4A-4817-BF4F-B03A3D8C7186}" type="presParOf" srcId="{6B8C0C00-C1CE-4EC5-838F-0D6A05CE74FE}" destId="{65258159-40AE-48DD-ABBB-D230BD72EF7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853303-0D05-439A-9090-F48777769EC2}" type="doc">
      <dgm:prSet loTypeId="urn:microsoft.com/office/officeart/2005/8/layout/vList2" loCatId="list" qsTypeId="urn:microsoft.com/office/officeart/2005/8/quickstyle/simple2" qsCatId="simple" csTypeId="urn:microsoft.com/office/officeart/2005/8/colors/colorful5" csCatId="colorful" phldr="1"/>
      <dgm:spPr/>
      <dgm:t>
        <a:bodyPr/>
        <a:lstStyle/>
        <a:p>
          <a:endParaRPr lang="en-IN"/>
        </a:p>
      </dgm:t>
    </dgm:pt>
    <dgm:pt modelId="{B6ACBD17-3A01-490B-8CD2-2CE0F8D7B5FF}">
      <dgm:prSet custT="1"/>
      <dgm:spPr/>
      <dgm:t>
        <a:bodyPr/>
        <a:lstStyle/>
        <a:p>
          <a:pPr algn="ctr"/>
          <a:r>
            <a:rPr lang="en-US" sz="5400" b="1" dirty="0"/>
            <a:t>SECURITY REQUIREMENTS</a:t>
          </a:r>
          <a:endParaRPr lang="en-IN" sz="5400" b="1" dirty="0"/>
        </a:p>
      </dgm:t>
    </dgm:pt>
    <dgm:pt modelId="{CDE0F4D7-FE3A-43CB-BF01-616841BA9660}" type="parTrans" cxnId="{3A690D92-448E-4593-9622-59CD2B75BC2C}">
      <dgm:prSet/>
      <dgm:spPr/>
      <dgm:t>
        <a:bodyPr/>
        <a:lstStyle/>
        <a:p>
          <a:pPr algn="ctr"/>
          <a:endParaRPr lang="en-IN" sz="1400"/>
        </a:p>
      </dgm:t>
    </dgm:pt>
    <dgm:pt modelId="{EC540890-53E8-4EF7-98ED-A44D5872324D}" type="sibTrans" cxnId="{3A690D92-448E-4593-9622-59CD2B75BC2C}">
      <dgm:prSet/>
      <dgm:spPr/>
      <dgm:t>
        <a:bodyPr/>
        <a:lstStyle/>
        <a:p>
          <a:pPr algn="ctr"/>
          <a:endParaRPr lang="en-IN" sz="1400"/>
        </a:p>
      </dgm:t>
    </dgm:pt>
    <dgm:pt modelId="{7DBC446C-743D-41BB-9CFB-41B30507024B}" type="pres">
      <dgm:prSet presAssocID="{E4853303-0D05-439A-9090-F48777769EC2}" presName="linear" presStyleCnt="0">
        <dgm:presLayoutVars>
          <dgm:animLvl val="lvl"/>
          <dgm:resizeHandles val="exact"/>
        </dgm:presLayoutVars>
      </dgm:prSet>
      <dgm:spPr/>
    </dgm:pt>
    <dgm:pt modelId="{49E8DCDB-EF3D-4D01-BAD8-4115BF14CBDF}" type="pres">
      <dgm:prSet presAssocID="{B6ACBD17-3A01-490B-8CD2-2CE0F8D7B5FF}" presName="parentText" presStyleLbl="node1" presStyleIdx="0" presStyleCnt="1" custScaleX="93040">
        <dgm:presLayoutVars>
          <dgm:chMax val="0"/>
          <dgm:bulletEnabled val="1"/>
        </dgm:presLayoutVars>
      </dgm:prSet>
      <dgm:spPr/>
    </dgm:pt>
  </dgm:ptLst>
  <dgm:cxnLst>
    <dgm:cxn modelId="{5481E207-CD23-45C3-83C4-40F09160F069}" type="presOf" srcId="{B6ACBD17-3A01-490B-8CD2-2CE0F8D7B5FF}" destId="{49E8DCDB-EF3D-4D01-BAD8-4115BF14CBDF}" srcOrd="0" destOrd="0" presId="urn:microsoft.com/office/officeart/2005/8/layout/vList2"/>
    <dgm:cxn modelId="{CB07B15A-1CDA-499D-B59D-D752F99BC774}" type="presOf" srcId="{E4853303-0D05-439A-9090-F48777769EC2}" destId="{7DBC446C-743D-41BB-9CFB-41B30507024B}" srcOrd="0" destOrd="0" presId="urn:microsoft.com/office/officeart/2005/8/layout/vList2"/>
    <dgm:cxn modelId="{3A690D92-448E-4593-9622-59CD2B75BC2C}" srcId="{E4853303-0D05-439A-9090-F48777769EC2}" destId="{B6ACBD17-3A01-490B-8CD2-2CE0F8D7B5FF}" srcOrd="0" destOrd="0" parTransId="{CDE0F4D7-FE3A-43CB-BF01-616841BA9660}" sibTransId="{EC540890-53E8-4EF7-98ED-A44D5872324D}"/>
    <dgm:cxn modelId="{7A135245-EDE8-44F6-8AEF-0CEFF73F8761}" type="presParOf" srcId="{7DBC446C-743D-41BB-9CFB-41B30507024B}" destId="{49E8DCDB-EF3D-4D01-BAD8-4115BF14CBD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B76F9D-EA47-43B7-9184-38FE5F8E1854}" type="doc">
      <dgm:prSet loTypeId="urn:microsoft.com/office/officeart/2005/8/layout/vList6" loCatId="list" qsTypeId="urn:microsoft.com/office/officeart/2005/8/quickstyle/simple1" qsCatId="simple" csTypeId="urn:microsoft.com/office/officeart/2005/8/colors/colorful5" csCatId="colorful" phldr="1"/>
      <dgm:spPr/>
      <dgm:t>
        <a:bodyPr/>
        <a:lstStyle/>
        <a:p>
          <a:endParaRPr lang="en-IN"/>
        </a:p>
      </dgm:t>
    </dgm:pt>
    <dgm:pt modelId="{F9141A98-CDF5-4EEB-BBEF-A5830F4FC098}">
      <dgm:prSet phldrT="[Text]"/>
      <dgm:spPr/>
      <dgm:t>
        <a:bodyPr/>
        <a:lstStyle/>
        <a:p>
          <a:r>
            <a:rPr lang="en-IN" dirty="0"/>
            <a:t>Authentication Procedure</a:t>
          </a:r>
        </a:p>
      </dgm:t>
    </dgm:pt>
    <dgm:pt modelId="{06138A17-748A-45D8-BA94-C9AF30AAA402}" type="parTrans" cxnId="{DC8EC569-20F2-4FF7-B117-065B02FC467A}">
      <dgm:prSet/>
      <dgm:spPr/>
      <dgm:t>
        <a:bodyPr/>
        <a:lstStyle/>
        <a:p>
          <a:endParaRPr lang="en-IN"/>
        </a:p>
      </dgm:t>
    </dgm:pt>
    <dgm:pt modelId="{7C497ECC-9B54-4662-9402-E10C1C053C3F}" type="sibTrans" cxnId="{DC8EC569-20F2-4FF7-B117-065B02FC467A}">
      <dgm:prSet/>
      <dgm:spPr/>
      <dgm:t>
        <a:bodyPr/>
        <a:lstStyle/>
        <a:p>
          <a:endParaRPr lang="en-IN"/>
        </a:p>
      </dgm:t>
    </dgm:pt>
    <dgm:pt modelId="{8311BBBA-A952-42B2-9A3B-0474F1D0FF89}">
      <dgm:prSet phldrT="[Text]"/>
      <dgm:spPr/>
      <dgm:t>
        <a:bodyPr/>
        <a:lstStyle/>
        <a:p>
          <a:r>
            <a:rPr lang="en-IN" dirty="0"/>
            <a:t>Integrity Property</a:t>
          </a:r>
        </a:p>
      </dgm:t>
    </dgm:pt>
    <dgm:pt modelId="{BC969BE7-DE3C-45ED-9B70-7003C58B46F8}" type="parTrans" cxnId="{C6E5994A-9CED-4778-9456-0EF8D4E58877}">
      <dgm:prSet/>
      <dgm:spPr/>
      <dgm:t>
        <a:bodyPr/>
        <a:lstStyle/>
        <a:p>
          <a:endParaRPr lang="en-IN"/>
        </a:p>
      </dgm:t>
    </dgm:pt>
    <dgm:pt modelId="{CE5572EB-E8F3-4F94-85C4-AE937C14428C}" type="sibTrans" cxnId="{C6E5994A-9CED-4778-9456-0EF8D4E58877}">
      <dgm:prSet/>
      <dgm:spPr/>
      <dgm:t>
        <a:bodyPr/>
        <a:lstStyle/>
        <a:p>
          <a:endParaRPr lang="en-IN"/>
        </a:p>
      </dgm:t>
    </dgm:pt>
    <dgm:pt modelId="{29F555F0-EF31-40B4-AAF6-CFD969EDD683}">
      <dgm:prSet phldrT="[Text]"/>
      <dgm:spPr/>
      <dgm:t>
        <a:bodyPr/>
        <a:lstStyle/>
        <a:p>
          <a:r>
            <a:rPr lang="en-IN" dirty="0"/>
            <a:t>Confidentiality Property</a:t>
          </a:r>
        </a:p>
      </dgm:t>
    </dgm:pt>
    <dgm:pt modelId="{48C41380-14AA-452C-84DA-1459F1B93533}" type="parTrans" cxnId="{7228D05E-899B-4D80-8D3A-1210CF571EF6}">
      <dgm:prSet/>
      <dgm:spPr/>
      <dgm:t>
        <a:bodyPr/>
        <a:lstStyle/>
        <a:p>
          <a:endParaRPr lang="en-IN"/>
        </a:p>
      </dgm:t>
    </dgm:pt>
    <dgm:pt modelId="{4C61E02E-EC2A-42FD-97F8-6E610ACFE7EE}" type="sibTrans" cxnId="{7228D05E-899B-4D80-8D3A-1210CF571EF6}">
      <dgm:prSet/>
      <dgm:spPr/>
      <dgm:t>
        <a:bodyPr/>
        <a:lstStyle/>
        <a:p>
          <a:endParaRPr lang="en-IN"/>
        </a:p>
      </dgm:t>
    </dgm:pt>
    <dgm:pt modelId="{99CA614F-8F65-4247-8E6A-175F8D06BE3E}">
      <dgm:prSet/>
      <dgm:spPr/>
      <dgm:t>
        <a:bodyPr/>
        <a:lstStyle/>
        <a:p>
          <a:r>
            <a:rPr lang="en-IN" dirty="0"/>
            <a:t>Non Repudiation property</a:t>
          </a:r>
        </a:p>
      </dgm:t>
    </dgm:pt>
    <dgm:pt modelId="{F2320403-434D-41AB-B537-9DA0FC945767}" type="parTrans" cxnId="{785E03EC-0D48-4006-BCF9-E82E8ED02C54}">
      <dgm:prSet/>
      <dgm:spPr/>
      <dgm:t>
        <a:bodyPr/>
        <a:lstStyle/>
        <a:p>
          <a:endParaRPr lang="en-IN"/>
        </a:p>
      </dgm:t>
    </dgm:pt>
    <dgm:pt modelId="{846B46BB-9B66-43AE-AF4F-0267112DFF6D}" type="sibTrans" cxnId="{785E03EC-0D48-4006-BCF9-E82E8ED02C54}">
      <dgm:prSet/>
      <dgm:spPr/>
      <dgm:t>
        <a:bodyPr/>
        <a:lstStyle/>
        <a:p>
          <a:endParaRPr lang="en-IN"/>
        </a:p>
      </dgm:t>
    </dgm:pt>
    <dgm:pt modelId="{E3D3EF65-D6A9-4B7D-8C12-2E8D7D2CE051}">
      <dgm:prSet/>
      <dgm:spPr/>
      <dgm:t>
        <a:bodyPr/>
        <a:lstStyle/>
        <a:p>
          <a:r>
            <a:rPr lang="en-IN" dirty="0"/>
            <a:t>Authorization procedure</a:t>
          </a:r>
        </a:p>
      </dgm:t>
    </dgm:pt>
    <dgm:pt modelId="{54798E11-6666-4F95-BC0E-38C00F2E8FC4}" type="parTrans" cxnId="{7AFBDB00-CFD9-407B-AAAC-7BB8269A70CC}">
      <dgm:prSet/>
      <dgm:spPr/>
      <dgm:t>
        <a:bodyPr/>
        <a:lstStyle/>
        <a:p>
          <a:endParaRPr lang="en-IN"/>
        </a:p>
      </dgm:t>
    </dgm:pt>
    <dgm:pt modelId="{7B93DB32-B97A-4069-A0D6-7F785228E6F5}" type="sibTrans" cxnId="{7AFBDB00-CFD9-407B-AAAC-7BB8269A70CC}">
      <dgm:prSet/>
      <dgm:spPr/>
      <dgm:t>
        <a:bodyPr/>
        <a:lstStyle/>
        <a:p>
          <a:endParaRPr lang="en-IN"/>
        </a:p>
      </dgm:t>
    </dgm:pt>
    <dgm:pt modelId="{40A725B9-585D-4E01-B40D-3B5822E441C6}">
      <dgm:prSet/>
      <dgm:spPr/>
      <dgm:t>
        <a:bodyPr/>
        <a:lstStyle/>
        <a:p>
          <a:r>
            <a:rPr lang="en-IN" dirty="0"/>
            <a:t>Freshness property</a:t>
          </a:r>
        </a:p>
      </dgm:t>
    </dgm:pt>
    <dgm:pt modelId="{90B9B45B-C383-4474-BDCA-1BBBF7C06F16}" type="parTrans" cxnId="{220974D0-6F87-4797-B665-EDDA8E926E83}">
      <dgm:prSet/>
      <dgm:spPr/>
      <dgm:t>
        <a:bodyPr/>
        <a:lstStyle/>
        <a:p>
          <a:endParaRPr lang="en-IN"/>
        </a:p>
      </dgm:t>
    </dgm:pt>
    <dgm:pt modelId="{3A379877-17F7-44B6-ADCF-BE217FA5392B}" type="sibTrans" cxnId="{220974D0-6F87-4797-B665-EDDA8E926E83}">
      <dgm:prSet/>
      <dgm:spPr/>
      <dgm:t>
        <a:bodyPr/>
        <a:lstStyle/>
        <a:p>
          <a:endParaRPr lang="en-IN"/>
        </a:p>
      </dgm:t>
    </dgm:pt>
    <dgm:pt modelId="{6AA90EF3-4A88-4A5C-9B37-29F4BF85ACC5}">
      <dgm:prSet/>
      <dgm:spPr/>
      <dgm:t>
        <a:bodyPr/>
        <a:lstStyle/>
        <a:p>
          <a:r>
            <a:rPr lang="en-IN" dirty="0"/>
            <a:t>Availability property</a:t>
          </a:r>
        </a:p>
      </dgm:t>
    </dgm:pt>
    <dgm:pt modelId="{717845C1-C88A-49C9-A516-16EC4DA57B14}" type="parTrans" cxnId="{1ECEB7EA-CF30-40FE-910D-899B2F85B020}">
      <dgm:prSet/>
      <dgm:spPr/>
      <dgm:t>
        <a:bodyPr/>
        <a:lstStyle/>
        <a:p>
          <a:endParaRPr lang="en-IN"/>
        </a:p>
      </dgm:t>
    </dgm:pt>
    <dgm:pt modelId="{0BEA9E97-BD1D-4CD2-9166-0D2CD942F6A4}" type="sibTrans" cxnId="{1ECEB7EA-CF30-40FE-910D-899B2F85B020}">
      <dgm:prSet/>
      <dgm:spPr/>
      <dgm:t>
        <a:bodyPr/>
        <a:lstStyle/>
        <a:p>
          <a:endParaRPr lang="en-IN"/>
        </a:p>
      </dgm:t>
    </dgm:pt>
    <dgm:pt modelId="{C4C635D9-A7FA-4A59-98A6-837DF15553B8}">
      <dgm:prSet/>
      <dgm:spPr/>
      <dgm:t>
        <a:bodyPr/>
        <a:lstStyle/>
        <a:p>
          <a:r>
            <a:rPr lang="en-IN" dirty="0"/>
            <a:t>Forward Secrecy Property </a:t>
          </a:r>
        </a:p>
      </dgm:t>
    </dgm:pt>
    <dgm:pt modelId="{F1E7876D-D13B-45FC-B850-842B98C516F6}" type="parTrans" cxnId="{A430688B-BB74-496D-B131-45E76102E365}">
      <dgm:prSet/>
      <dgm:spPr/>
      <dgm:t>
        <a:bodyPr/>
        <a:lstStyle/>
        <a:p>
          <a:endParaRPr lang="en-IN"/>
        </a:p>
      </dgm:t>
    </dgm:pt>
    <dgm:pt modelId="{75B77CE0-90EE-4830-BACD-B7FFD65B5BF2}" type="sibTrans" cxnId="{A430688B-BB74-496D-B131-45E76102E365}">
      <dgm:prSet/>
      <dgm:spPr/>
      <dgm:t>
        <a:bodyPr/>
        <a:lstStyle/>
        <a:p>
          <a:endParaRPr lang="en-IN"/>
        </a:p>
      </dgm:t>
    </dgm:pt>
    <dgm:pt modelId="{92E468C2-205A-477E-8D7B-5947F8881D19}">
      <dgm:prSet/>
      <dgm:spPr/>
      <dgm:t>
        <a:bodyPr/>
        <a:lstStyle/>
        <a:p>
          <a:r>
            <a:rPr lang="en-IN" dirty="0"/>
            <a:t>Backward Secrecy property</a:t>
          </a:r>
        </a:p>
      </dgm:t>
    </dgm:pt>
    <dgm:pt modelId="{D1FB1604-85F3-4460-880F-D2BD70D5FAB5}" type="parTrans" cxnId="{DA064F5B-7B90-4C8B-B544-EC70BF5F4687}">
      <dgm:prSet/>
      <dgm:spPr/>
      <dgm:t>
        <a:bodyPr/>
        <a:lstStyle/>
        <a:p>
          <a:endParaRPr lang="en-IN"/>
        </a:p>
      </dgm:t>
    </dgm:pt>
    <dgm:pt modelId="{EE92D805-A248-473B-A588-83A20C1BF66B}" type="sibTrans" cxnId="{DA064F5B-7B90-4C8B-B544-EC70BF5F4687}">
      <dgm:prSet/>
      <dgm:spPr/>
      <dgm:t>
        <a:bodyPr/>
        <a:lstStyle/>
        <a:p>
          <a:endParaRPr lang="en-IN"/>
        </a:p>
      </dgm:t>
    </dgm:pt>
    <dgm:pt modelId="{A7B72183-544B-4BD9-857E-481A9F874032}">
      <dgm:prSet/>
      <dgm:spPr/>
      <dgm:t>
        <a:bodyPr/>
        <a:lstStyle/>
        <a:p>
          <a:r>
            <a:rPr lang="en-IN" dirty="0"/>
            <a:t>Validate the identities </a:t>
          </a:r>
        </a:p>
      </dgm:t>
    </dgm:pt>
    <dgm:pt modelId="{D611FA3F-3C0F-472A-9A40-4DB777D15FEC}" type="parTrans" cxnId="{BF8388D9-FF0F-48A4-8F9B-CF4756F5EBEA}">
      <dgm:prSet/>
      <dgm:spPr/>
      <dgm:t>
        <a:bodyPr/>
        <a:lstStyle/>
        <a:p>
          <a:endParaRPr lang="en-IN"/>
        </a:p>
      </dgm:t>
    </dgm:pt>
    <dgm:pt modelId="{F8D5CDB4-B467-4FB5-8293-C976BB26A7A2}" type="sibTrans" cxnId="{BF8388D9-FF0F-48A4-8F9B-CF4756F5EBEA}">
      <dgm:prSet/>
      <dgm:spPr/>
      <dgm:t>
        <a:bodyPr/>
        <a:lstStyle/>
        <a:p>
          <a:endParaRPr lang="en-IN"/>
        </a:p>
      </dgm:t>
    </dgm:pt>
    <dgm:pt modelId="{EE73CC79-54C6-4A3A-8456-F016B744DE98}">
      <dgm:prSet/>
      <dgm:spPr/>
      <dgm:t>
        <a:bodyPr/>
        <a:lstStyle/>
        <a:p>
          <a:r>
            <a:rPr lang="en-IN" dirty="0"/>
            <a:t>Assurance of real and accurate data</a:t>
          </a:r>
        </a:p>
      </dgm:t>
    </dgm:pt>
    <dgm:pt modelId="{99F1405B-A507-412E-9C0C-8A570A48A46B}" type="parTrans" cxnId="{8B87B503-2D21-4DBD-8FDC-10895246B718}">
      <dgm:prSet/>
      <dgm:spPr/>
      <dgm:t>
        <a:bodyPr/>
        <a:lstStyle/>
        <a:p>
          <a:endParaRPr lang="en-IN"/>
        </a:p>
      </dgm:t>
    </dgm:pt>
    <dgm:pt modelId="{13D44A68-B066-4DFE-A8D5-A1CD66B9E5DA}" type="sibTrans" cxnId="{8B87B503-2D21-4DBD-8FDC-10895246B718}">
      <dgm:prSet/>
      <dgm:spPr/>
      <dgm:t>
        <a:bodyPr/>
        <a:lstStyle/>
        <a:p>
          <a:endParaRPr lang="en-IN"/>
        </a:p>
      </dgm:t>
    </dgm:pt>
    <dgm:pt modelId="{26268E2F-088E-4633-AB43-D67B75675ED0}">
      <dgm:prSet/>
      <dgm:spPr/>
      <dgm:t>
        <a:bodyPr/>
        <a:lstStyle/>
        <a:p>
          <a:r>
            <a:rPr lang="en-IN" dirty="0"/>
            <a:t>Protection of information against unauthorized access</a:t>
          </a:r>
        </a:p>
      </dgm:t>
    </dgm:pt>
    <dgm:pt modelId="{7BD192B1-DFD9-467B-BA0D-472AEA4A4ABD}" type="parTrans" cxnId="{6DF00B31-ED59-419D-87A5-0A857E6022F4}">
      <dgm:prSet/>
      <dgm:spPr/>
      <dgm:t>
        <a:bodyPr/>
        <a:lstStyle/>
        <a:p>
          <a:endParaRPr lang="en-IN"/>
        </a:p>
      </dgm:t>
    </dgm:pt>
    <dgm:pt modelId="{BED68994-98EE-4274-8A1E-C36E3CC7F787}" type="sibTrans" cxnId="{6DF00B31-ED59-419D-87A5-0A857E6022F4}">
      <dgm:prSet/>
      <dgm:spPr/>
      <dgm:t>
        <a:bodyPr/>
        <a:lstStyle/>
        <a:p>
          <a:endParaRPr lang="en-IN"/>
        </a:p>
      </dgm:t>
    </dgm:pt>
    <dgm:pt modelId="{74FBFB3A-8462-4044-A70C-4E789B86FE7C}">
      <dgm:prSet/>
      <dgm:spPr/>
      <dgm:t>
        <a:bodyPr/>
        <a:lstStyle/>
        <a:p>
          <a:r>
            <a:rPr lang="en-IN" dirty="0"/>
            <a:t>Should not deny the validity of something </a:t>
          </a:r>
        </a:p>
      </dgm:t>
    </dgm:pt>
    <dgm:pt modelId="{1AB78C16-05D5-445B-888C-81FAEE389B3E}" type="parTrans" cxnId="{43076CD8-42AE-4660-8497-FAE9BFC998DC}">
      <dgm:prSet/>
      <dgm:spPr/>
      <dgm:t>
        <a:bodyPr/>
        <a:lstStyle/>
        <a:p>
          <a:endParaRPr lang="en-IN"/>
        </a:p>
      </dgm:t>
    </dgm:pt>
    <dgm:pt modelId="{B4ACC633-7D07-4D85-B53A-6086026498C6}" type="sibTrans" cxnId="{43076CD8-42AE-4660-8497-FAE9BFC998DC}">
      <dgm:prSet/>
      <dgm:spPr/>
      <dgm:t>
        <a:bodyPr/>
        <a:lstStyle/>
        <a:p>
          <a:endParaRPr lang="en-IN"/>
        </a:p>
      </dgm:t>
    </dgm:pt>
    <dgm:pt modelId="{1449D778-782B-4094-84D9-EE6BF1E3C3C4}">
      <dgm:prSet/>
      <dgm:spPr/>
      <dgm:t>
        <a:bodyPr/>
        <a:lstStyle/>
        <a:p>
          <a:r>
            <a:rPr lang="en-IN" dirty="0"/>
            <a:t>Used to regulate device or user privileges (Access control) </a:t>
          </a:r>
        </a:p>
      </dgm:t>
    </dgm:pt>
    <dgm:pt modelId="{2A4707FC-180F-4C2C-976E-38C797CA090E}" type="parTrans" cxnId="{45F40231-9BB6-432A-BFFE-2320BD7E96A7}">
      <dgm:prSet/>
      <dgm:spPr/>
      <dgm:t>
        <a:bodyPr/>
        <a:lstStyle/>
        <a:p>
          <a:endParaRPr lang="en-IN"/>
        </a:p>
      </dgm:t>
    </dgm:pt>
    <dgm:pt modelId="{547DA227-172C-4F74-9EB5-A69F56E43D2F}" type="sibTrans" cxnId="{45F40231-9BB6-432A-BFFE-2320BD7E96A7}">
      <dgm:prSet/>
      <dgm:spPr/>
      <dgm:t>
        <a:bodyPr/>
        <a:lstStyle/>
        <a:p>
          <a:endParaRPr lang="en-IN"/>
        </a:p>
      </dgm:t>
    </dgm:pt>
    <dgm:pt modelId="{9FEBA315-5D54-4702-A557-29C0C02380B6}">
      <dgm:prSet/>
      <dgm:spPr/>
      <dgm:t>
        <a:bodyPr/>
        <a:lstStyle/>
        <a:p>
          <a:r>
            <a:rPr lang="en-IN" dirty="0"/>
            <a:t>Assurance of data freshness</a:t>
          </a:r>
        </a:p>
      </dgm:t>
    </dgm:pt>
    <dgm:pt modelId="{30385A9D-CFC4-4DE0-8DFB-87D04AB35859}" type="parTrans" cxnId="{F4C240DF-4648-48BA-A015-8115B65E4CE2}">
      <dgm:prSet/>
      <dgm:spPr/>
      <dgm:t>
        <a:bodyPr/>
        <a:lstStyle/>
        <a:p>
          <a:endParaRPr lang="en-IN"/>
        </a:p>
      </dgm:t>
    </dgm:pt>
    <dgm:pt modelId="{84684439-6CD3-4FDF-B6DF-55074EF68E97}" type="sibTrans" cxnId="{F4C240DF-4648-48BA-A015-8115B65E4CE2}">
      <dgm:prSet/>
      <dgm:spPr/>
      <dgm:t>
        <a:bodyPr/>
        <a:lstStyle/>
        <a:p>
          <a:endParaRPr lang="en-IN"/>
        </a:p>
      </dgm:t>
    </dgm:pt>
    <dgm:pt modelId="{0F478588-630D-409D-B2FD-8260874E2078}">
      <dgm:prSet/>
      <dgm:spPr/>
      <dgm:t>
        <a:bodyPr/>
        <a:lstStyle/>
        <a:p>
          <a:r>
            <a:rPr lang="en-IN" dirty="0"/>
            <a:t>Assurance that information is available to genuine entities.</a:t>
          </a:r>
        </a:p>
      </dgm:t>
    </dgm:pt>
    <dgm:pt modelId="{7D61634C-CCA8-4B52-80D2-945302D674A2}" type="parTrans" cxnId="{14140D7F-7A38-49D4-B3F7-DC6D21575375}">
      <dgm:prSet/>
      <dgm:spPr/>
      <dgm:t>
        <a:bodyPr/>
        <a:lstStyle/>
        <a:p>
          <a:endParaRPr lang="en-IN"/>
        </a:p>
      </dgm:t>
    </dgm:pt>
    <dgm:pt modelId="{DFEBB356-44F1-499B-8A23-700235AC2095}" type="sibTrans" cxnId="{14140D7F-7A38-49D4-B3F7-DC6D21575375}">
      <dgm:prSet/>
      <dgm:spPr/>
      <dgm:t>
        <a:bodyPr/>
        <a:lstStyle/>
        <a:p>
          <a:endParaRPr lang="en-IN"/>
        </a:p>
      </dgm:t>
    </dgm:pt>
    <dgm:pt modelId="{86768067-BC9B-457D-AF0B-A88FEE056728}">
      <dgm:prSet/>
      <dgm:spPr/>
      <dgm:t>
        <a:bodyPr/>
        <a:lstStyle/>
        <a:p>
          <a:r>
            <a:rPr lang="en-IN" dirty="0"/>
            <a:t>Leaving the network means no access to future messages.</a:t>
          </a:r>
        </a:p>
      </dgm:t>
    </dgm:pt>
    <dgm:pt modelId="{7FBCF52D-6CFF-402B-AD3E-5AC2781FA6E3}" type="parTrans" cxnId="{719ED428-5498-442B-9F62-F5949D8AA7B8}">
      <dgm:prSet/>
      <dgm:spPr/>
      <dgm:t>
        <a:bodyPr/>
        <a:lstStyle/>
        <a:p>
          <a:endParaRPr lang="en-IN"/>
        </a:p>
      </dgm:t>
    </dgm:pt>
    <dgm:pt modelId="{EC9D2642-CA48-4508-9040-DF1985357852}" type="sibTrans" cxnId="{719ED428-5498-442B-9F62-F5949D8AA7B8}">
      <dgm:prSet/>
      <dgm:spPr/>
      <dgm:t>
        <a:bodyPr/>
        <a:lstStyle/>
        <a:p>
          <a:endParaRPr lang="en-IN"/>
        </a:p>
      </dgm:t>
    </dgm:pt>
    <dgm:pt modelId="{DD58790B-3537-47FC-8E6D-061299D43B83}">
      <dgm:prSet/>
      <dgm:spPr/>
      <dgm:t>
        <a:bodyPr/>
        <a:lstStyle/>
        <a:p>
          <a:r>
            <a:rPr lang="en-IN" dirty="0"/>
            <a:t>Newly deployed entities cannot access past messages</a:t>
          </a:r>
        </a:p>
      </dgm:t>
    </dgm:pt>
    <dgm:pt modelId="{4B67071E-D8F1-40E7-8F29-93D9BEC2FDC1}" type="parTrans" cxnId="{92EA241E-8B4C-4B6C-A468-8AB700A5C5D6}">
      <dgm:prSet/>
      <dgm:spPr/>
      <dgm:t>
        <a:bodyPr/>
        <a:lstStyle/>
        <a:p>
          <a:endParaRPr lang="en-IN"/>
        </a:p>
      </dgm:t>
    </dgm:pt>
    <dgm:pt modelId="{D103A412-7715-4B7A-A55D-1804C703ECE9}" type="sibTrans" cxnId="{92EA241E-8B4C-4B6C-A468-8AB700A5C5D6}">
      <dgm:prSet/>
      <dgm:spPr/>
      <dgm:t>
        <a:bodyPr/>
        <a:lstStyle/>
        <a:p>
          <a:endParaRPr lang="en-IN"/>
        </a:p>
      </dgm:t>
    </dgm:pt>
    <dgm:pt modelId="{47546D40-C79A-407B-B0D8-8BCEE3C36D3D}" type="pres">
      <dgm:prSet presAssocID="{6BB76F9D-EA47-43B7-9184-38FE5F8E1854}" presName="Name0" presStyleCnt="0">
        <dgm:presLayoutVars>
          <dgm:dir/>
          <dgm:animLvl val="lvl"/>
          <dgm:resizeHandles/>
        </dgm:presLayoutVars>
      </dgm:prSet>
      <dgm:spPr/>
    </dgm:pt>
    <dgm:pt modelId="{BC342618-FA26-4079-A412-7DC0CC856522}" type="pres">
      <dgm:prSet presAssocID="{F9141A98-CDF5-4EEB-BBEF-A5830F4FC098}" presName="linNode" presStyleCnt="0"/>
      <dgm:spPr/>
    </dgm:pt>
    <dgm:pt modelId="{26AA45D5-3B1B-4759-99BD-7ADDCB99F159}" type="pres">
      <dgm:prSet presAssocID="{F9141A98-CDF5-4EEB-BBEF-A5830F4FC098}" presName="parentShp" presStyleLbl="node1" presStyleIdx="0" presStyleCnt="9">
        <dgm:presLayoutVars>
          <dgm:bulletEnabled val="1"/>
        </dgm:presLayoutVars>
      </dgm:prSet>
      <dgm:spPr/>
    </dgm:pt>
    <dgm:pt modelId="{90271D23-E215-4FC9-82DB-2A0E6BCF809F}" type="pres">
      <dgm:prSet presAssocID="{F9141A98-CDF5-4EEB-BBEF-A5830F4FC098}" presName="childShp" presStyleLbl="bgAccFollowNode1" presStyleIdx="0" presStyleCnt="9">
        <dgm:presLayoutVars>
          <dgm:bulletEnabled val="1"/>
        </dgm:presLayoutVars>
      </dgm:prSet>
      <dgm:spPr/>
    </dgm:pt>
    <dgm:pt modelId="{6173284D-4C09-4F10-817F-51F45DF39744}" type="pres">
      <dgm:prSet presAssocID="{7C497ECC-9B54-4662-9402-E10C1C053C3F}" presName="spacing" presStyleCnt="0"/>
      <dgm:spPr/>
    </dgm:pt>
    <dgm:pt modelId="{C2908F30-DE0A-47BC-86B8-1FD6C8AD50E2}" type="pres">
      <dgm:prSet presAssocID="{8311BBBA-A952-42B2-9A3B-0474F1D0FF89}" presName="linNode" presStyleCnt="0"/>
      <dgm:spPr/>
    </dgm:pt>
    <dgm:pt modelId="{A2F193D1-A872-4FFC-8979-3973CDE26B85}" type="pres">
      <dgm:prSet presAssocID="{8311BBBA-A952-42B2-9A3B-0474F1D0FF89}" presName="parentShp" presStyleLbl="node1" presStyleIdx="1" presStyleCnt="9">
        <dgm:presLayoutVars>
          <dgm:bulletEnabled val="1"/>
        </dgm:presLayoutVars>
      </dgm:prSet>
      <dgm:spPr/>
    </dgm:pt>
    <dgm:pt modelId="{7852BEFE-80C4-4E64-97E9-7103CAA1BCCE}" type="pres">
      <dgm:prSet presAssocID="{8311BBBA-A952-42B2-9A3B-0474F1D0FF89}" presName="childShp" presStyleLbl="bgAccFollowNode1" presStyleIdx="1" presStyleCnt="9">
        <dgm:presLayoutVars>
          <dgm:bulletEnabled val="1"/>
        </dgm:presLayoutVars>
      </dgm:prSet>
      <dgm:spPr/>
    </dgm:pt>
    <dgm:pt modelId="{290A3308-82DB-4B92-9F10-A45E283389F5}" type="pres">
      <dgm:prSet presAssocID="{CE5572EB-E8F3-4F94-85C4-AE937C14428C}" presName="spacing" presStyleCnt="0"/>
      <dgm:spPr/>
    </dgm:pt>
    <dgm:pt modelId="{448613D2-42C0-468E-A8A8-6FCBA87E6A81}" type="pres">
      <dgm:prSet presAssocID="{29F555F0-EF31-40B4-AAF6-CFD969EDD683}" presName="linNode" presStyleCnt="0"/>
      <dgm:spPr/>
    </dgm:pt>
    <dgm:pt modelId="{7E28E26A-55DC-47CE-AFD6-48AD3A75FAA7}" type="pres">
      <dgm:prSet presAssocID="{29F555F0-EF31-40B4-AAF6-CFD969EDD683}" presName="parentShp" presStyleLbl="node1" presStyleIdx="2" presStyleCnt="9">
        <dgm:presLayoutVars>
          <dgm:bulletEnabled val="1"/>
        </dgm:presLayoutVars>
      </dgm:prSet>
      <dgm:spPr/>
    </dgm:pt>
    <dgm:pt modelId="{D6D69436-16CE-4A95-9386-DF16DCEF3A0E}" type="pres">
      <dgm:prSet presAssocID="{29F555F0-EF31-40B4-AAF6-CFD969EDD683}" presName="childShp" presStyleLbl="bgAccFollowNode1" presStyleIdx="2" presStyleCnt="9">
        <dgm:presLayoutVars>
          <dgm:bulletEnabled val="1"/>
        </dgm:presLayoutVars>
      </dgm:prSet>
      <dgm:spPr/>
    </dgm:pt>
    <dgm:pt modelId="{6B55BCE9-C409-4C14-8100-B10909748FDD}" type="pres">
      <dgm:prSet presAssocID="{4C61E02E-EC2A-42FD-97F8-6E610ACFE7EE}" presName="spacing" presStyleCnt="0"/>
      <dgm:spPr/>
    </dgm:pt>
    <dgm:pt modelId="{46F32668-5101-4614-B70C-5BE9279F2BB4}" type="pres">
      <dgm:prSet presAssocID="{99CA614F-8F65-4247-8E6A-175F8D06BE3E}" presName="linNode" presStyleCnt="0"/>
      <dgm:spPr/>
    </dgm:pt>
    <dgm:pt modelId="{81F82048-C9EC-4297-96D3-03F14A3C691A}" type="pres">
      <dgm:prSet presAssocID="{99CA614F-8F65-4247-8E6A-175F8D06BE3E}" presName="parentShp" presStyleLbl="node1" presStyleIdx="3" presStyleCnt="9">
        <dgm:presLayoutVars>
          <dgm:bulletEnabled val="1"/>
        </dgm:presLayoutVars>
      </dgm:prSet>
      <dgm:spPr/>
    </dgm:pt>
    <dgm:pt modelId="{FA5851F1-45C7-48C6-BC3A-B4DF016EAC43}" type="pres">
      <dgm:prSet presAssocID="{99CA614F-8F65-4247-8E6A-175F8D06BE3E}" presName="childShp" presStyleLbl="bgAccFollowNode1" presStyleIdx="3" presStyleCnt="9">
        <dgm:presLayoutVars>
          <dgm:bulletEnabled val="1"/>
        </dgm:presLayoutVars>
      </dgm:prSet>
      <dgm:spPr/>
    </dgm:pt>
    <dgm:pt modelId="{88483B44-A2F7-4803-BC42-73492B1C6B83}" type="pres">
      <dgm:prSet presAssocID="{846B46BB-9B66-43AE-AF4F-0267112DFF6D}" presName="spacing" presStyleCnt="0"/>
      <dgm:spPr/>
    </dgm:pt>
    <dgm:pt modelId="{EB0F8DD6-D2DF-4D7C-A449-CDEB8DD9FFB5}" type="pres">
      <dgm:prSet presAssocID="{E3D3EF65-D6A9-4B7D-8C12-2E8D7D2CE051}" presName="linNode" presStyleCnt="0"/>
      <dgm:spPr/>
    </dgm:pt>
    <dgm:pt modelId="{6362CEE0-0768-426B-8F6D-96112AD0F226}" type="pres">
      <dgm:prSet presAssocID="{E3D3EF65-D6A9-4B7D-8C12-2E8D7D2CE051}" presName="parentShp" presStyleLbl="node1" presStyleIdx="4" presStyleCnt="9">
        <dgm:presLayoutVars>
          <dgm:bulletEnabled val="1"/>
        </dgm:presLayoutVars>
      </dgm:prSet>
      <dgm:spPr/>
    </dgm:pt>
    <dgm:pt modelId="{B476CA10-C2A7-4576-9FED-6F9F99CC4A9E}" type="pres">
      <dgm:prSet presAssocID="{E3D3EF65-D6A9-4B7D-8C12-2E8D7D2CE051}" presName="childShp" presStyleLbl="bgAccFollowNode1" presStyleIdx="4" presStyleCnt="9">
        <dgm:presLayoutVars>
          <dgm:bulletEnabled val="1"/>
        </dgm:presLayoutVars>
      </dgm:prSet>
      <dgm:spPr/>
    </dgm:pt>
    <dgm:pt modelId="{F7566EA3-873A-49CA-BE19-D317373FA8D3}" type="pres">
      <dgm:prSet presAssocID="{7B93DB32-B97A-4069-A0D6-7F785228E6F5}" presName="spacing" presStyleCnt="0"/>
      <dgm:spPr/>
    </dgm:pt>
    <dgm:pt modelId="{46246A5F-EA5E-4B14-93B0-4822BF6C8A18}" type="pres">
      <dgm:prSet presAssocID="{40A725B9-585D-4E01-B40D-3B5822E441C6}" presName="linNode" presStyleCnt="0"/>
      <dgm:spPr/>
    </dgm:pt>
    <dgm:pt modelId="{4C04DAE0-E51B-484C-8FF2-D2A7A6275981}" type="pres">
      <dgm:prSet presAssocID="{40A725B9-585D-4E01-B40D-3B5822E441C6}" presName="parentShp" presStyleLbl="node1" presStyleIdx="5" presStyleCnt="9">
        <dgm:presLayoutVars>
          <dgm:bulletEnabled val="1"/>
        </dgm:presLayoutVars>
      </dgm:prSet>
      <dgm:spPr/>
    </dgm:pt>
    <dgm:pt modelId="{F522EFA6-D40D-40CE-B113-72A39ECF45B0}" type="pres">
      <dgm:prSet presAssocID="{40A725B9-585D-4E01-B40D-3B5822E441C6}" presName="childShp" presStyleLbl="bgAccFollowNode1" presStyleIdx="5" presStyleCnt="9">
        <dgm:presLayoutVars>
          <dgm:bulletEnabled val="1"/>
        </dgm:presLayoutVars>
      </dgm:prSet>
      <dgm:spPr/>
    </dgm:pt>
    <dgm:pt modelId="{B61DF489-09B1-404F-81C6-738F2166CE9B}" type="pres">
      <dgm:prSet presAssocID="{3A379877-17F7-44B6-ADCF-BE217FA5392B}" presName="spacing" presStyleCnt="0"/>
      <dgm:spPr/>
    </dgm:pt>
    <dgm:pt modelId="{A8610B58-25D1-4CBD-826C-BAD10A432CB0}" type="pres">
      <dgm:prSet presAssocID="{6AA90EF3-4A88-4A5C-9B37-29F4BF85ACC5}" presName="linNode" presStyleCnt="0"/>
      <dgm:spPr/>
    </dgm:pt>
    <dgm:pt modelId="{C4929A80-F4C9-45D1-A098-78BB071A5E23}" type="pres">
      <dgm:prSet presAssocID="{6AA90EF3-4A88-4A5C-9B37-29F4BF85ACC5}" presName="parentShp" presStyleLbl="node1" presStyleIdx="6" presStyleCnt="9">
        <dgm:presLayoutVars>
          <dgm:bulletEnabled val="1"/>
        </dgm:presLayoutVars>
      </dgm:prSet>
      <dgm:spPr/>
    </dgm:pt>
    <dgm:pt modelId="{45EF9F29-8959-4A88-9E90-D6F8389F6582}" type="pres">
      <dgm:prSet presAssocID="{6AA90EF3-4A88-4A5C-9B37-29F4BF85ACC5}" presName="childShp" presStyleLbl="bgAccFollowNode1" presStyleIdx="6" presStyleCnt="9">
        <dgm:presLayoutVars>
          <dgm:bulletEnabled val="1"/>
        </dgm:presLayoutVars>
      </dgm:prSet>
      <dgm:spPr/>
    </dgm:pt>
    <dgm:pt modelId="{DF5D9BA4-79CB-46B6-B077-305481DE24D2}" type="pres">
      <dgm:prSet presAssocID="{0BEA9E97-BD1D-4CD2-9166-0D2CD942F6A4}" presName="spacing" presStyleCnt="0"/>
      <dgm:spPr/>
    </dgm:pt>
    <dgm:pt modelId="{995D7679-94A7-4C1C-909D-0687AB022B32}" type="pres">
      <dgm:prSet presAssocID="{C4C635D9-A7FA-4A59-98A6-837DF15553B8}" presName="linNode" presStyleCnt="0"/>
      <dgm:spPr/>
    </dgm:pt>
    <dgm:pt modelId="{ACD28471-5838-4DDD-859B-8CF42930ABD0}" type="pres">
      <dgm:prSet presAssocID="{C4C635D9-A7FA-4A59-98A6-837DF15553B8}" presName="parentShp" presStyleLbl="node1" presStyleIdx="7" presStyleCnt="9">
        <dgm:presLayoutVars>
          <dgm:bulletEnabled val="1"/>
        </dgm:presLayoutVars>
      </dgm:prSet>
      <dgm:spPr/>
    </dgm:pt>
    <dgm:pt modelId="{20BDEB8D-A516-4D53-8848-CF8FB40E1123}" type="pres">
      <dgm:prSet presAssocID="{C4C635D9-A7FA-4A59-98A6-837DF15553B8}" presName="childShp" presStyleLbl="bgAccFollowNode1" presStyleIdx="7" presStyleCnt="9">
        <dgm:presLayoutVars>
          <dgm:bulletEnabled val="1"/>
        </dgm:presLayoutVars>
      </dgm:prSet>
      <dgm:spPr/>
    </dgm:pt>
    <dgm:pt modelId="{220ADE04-9506-46D4-AC83-0B282783533E}" type="pres">
      <dgm:prSet presAssocID="{75B77CE0-90EE-4830-BACD-B7FFD65B5BF2}" presName="spacing" presStyleCnt="0"/>
      <dgm:spPr/>
    </dgm:pt>
    <dgm:pt modelId="{6D936297-3801-4D0C-928C-8C945E66CC72}" type="pres">
      <dgm:prSet presAssocID="{92E468C2-205A-477E-8D7B-5947F8881D19}" presName="linNode" presStyleCnt="0"/>
      <dgm:spPr/>
    </dgm:pt>
    <dgm:pt modelId="{C76F0506-2008-4BDC-BDDA-059E7D09A32D}" type="pres">
      <dgm:prSet presAssocID="{92E468C2-205A-477E-8D7B-5947F8881D19}" presName="parentShp" presStyleLbl="node1" presStyleIdx="8" presStyleCnt="9">
        <dgm:presLayoutVars>
          <dgm:bulletEnabled val="1"/>
        </dgm:presLayoutVars>
      </dgm:prSet>
      <dgm:spPr/>
    </dgm:pt>
    <dgm:pt modelId="{DF34E142-C817-4E91-892F-B028B4D52A9E}" type="pres">
      <dgm:prSet presAssocID="{92E468C2-205A-477E-8D7B-5947F8881D19}" presName="childShp" presStyleLbl="bgAccFollowNode1" presStyleIdx="8" presStyleCnt="9">
        <dgm:presLayoutVars>
          <dgm:bulletEnabled val="1"/>
        </dgm:presLayoutVars>
      </dgm:prSet>
      <dgm:spPr/>
    </dgm:pt>
  </dgm:ptLst>
  <dgm:cxnLst>
    <dgm:cxn modelId="{7AFBDB00-CFD9-407B-AAAC-7BB8269A70CC}" srcId="{6BB76F9D-EA47-43B7-9184-38FE5F8E1854}" destId="{E3D3EF65-D6A9-4B7D-8C12-2E8D7D2CE051}" srcOrd="4" destOrd="0" parTransId="{54798E11-6666-4F95-BC0E-38C00F2E8FC4}" sibTransId="{7B93DB32-B97A-4069-A0D6-7F785228E6F5}"/>
    <dgm:cxn modelId="{8B87B503-2D21-4DBD-8FDC-10895246B718}" srcId="{8311BBBA-A952-42B2-9A3B-0474F1D0FF89}" destId="{EE73CC79-54C6-4A3A-8456-F016B744DE98}" srcOrd="0" destOrd="0" parTransId="{99F1405B-A507-412E-9C0C-8A570A48A46B}" sibTransId="{13D44A68-B066-4DFE-A8D5-A1CD66B9E5DA}"/>
    <dgm:cxn modelId="{F1122311-4B15-4568-B5C8-4CE1B422928F}" type="presOf" srcId="{EE73CC79-54C6-4A3A-8456-F016B744DE98}" destId="{7852BEFE-80C4-4E64-97E9-7103CAA1BCCE}" srcOrd="0" destOrd="0" presId="urn:microsoft.com/office/officeart/2005/8/layout/vList6"/>
    <dgm:cxn modelId="{7C4BAE12-E296-4CF2-AE2D-BC324BB4FEE9}" type="presOf" srcId="{C4C635D9-A7FA-4A59-98A6-837DF15553B8}" destId="{ACD28471-5838-4DDD-859B-8CF42930ABD0}" srcOrd="0" destOrd="0" presId="urn:microsoft.com/office/officeart/2005/8/layout/vList6"/>
    <dgm:cxn modelId="{92EA241E-8B4C-4B6C-A468-8AB700A5C5D6}" srcId="{92E468C2-205A-477E-8D7B-5947F8881D19}" destId="{DD58790B-3537-47FC-8E6D-061299D43B83}" srcOrd="0" destOrd="0" parTransId="{4B67071E-D8F1-40E7-8F29-93D9BEC2FDC1}" sibTransId="{D103A412-7715-4B7A-A55D-1804C703ECE9}"/>
    <dgm:cxn modelId="{719ED428-5498-442B-9F62-F5949D8AA7B8}" srcId="{C4C635D9-A7FA-4A59-98A6-837DF15553B8}" destId="{86768067-BC9B-457D-AF0B-A88FEE056728}" srcOrd="0" destOrd="0" parTransId="{7FBCF52D-6CFF-402B-AD3E-5AC2781FA6E3}" sibTransId="{EC9D2642-CA48-4508-9040-DF1985357852}"/>
    <dgm:cxn modelId="{45F40231-9BB6-432A-BFFE-2320BD7E96A7}" srcId="{E3D3EF65-D6A9-4B7D-8C12-2E8D7D2CE051}" destId="{1449D778-782B-4094-84D9-EE6BF1E3C3C4}" srcOrd="0" destOrd="0" parTransId="{2A4707FC-180F-4C2C-976E-38C797CA090E}" sibTransId="{547DA227-172C-4F74-9EB5-A69F56E43D2F}"/>
    <dgm:cxn modelId="{6DF00B31-ED59-419D-87A5-0A857E6022F4}" srcId="{29F555F0-EF31-40B4-AAF6-CFD969EDD683}" destId="{26268E2F-088E-4633-AB43-D67B75675ED0}" srcOrd="0" destOrd="0" parTransId="{7BD192B1-DFD9-467B-BA0D-472AEA4A4ABD}" sibTransId="{BED68994-98EE-4274-8A1E-C36E3CC7F787}"/>
    <dgm:cxn modelId="{DA064F5B-7B90-4C8B-B544-EC70BF5F4687}" srcId="{6BB76F9D-EA47-43B7-9184-38FE5F8E1854}" destId="{92E468C2-205A-477E-8D7B-5947F8881D19}" srcOrd="8" destOrd="0" parTransId="{D1FB1604-85F3-4460-880F-D2BD70D5FAB5}" sibTransId="{EE92D805-A248-473B-A588-83A20C1BF66B}"/>
    <dgm:cxn modelId="{7228D05E-899B-4D80-8D3A-1210CF571EF6}" srcId="{6BB76F9D-EA47-43B7-9184-38FE5F8E1854}" destId="{29F555F0-EF31-40B4-AAF6-CFD969EDD683}" srcOrd="2" destOrd="0" parTransId="{48C41380-14AA-452C-84DA-1459F1B93533}" sibTransId="{4C61E02E-EC2A-42FD-97F8-6E610ACFE7EE}"/>
    <dgm:cxn modelId="{4726FD5F-C9B2-4E4D-8213-438E575F25C9}" type="presOf" srcId="{6BB76F9D-EA47-43B7-9184-38FE5F8E1854}" destId="{47546D40-C79A-407B-B0D8-8BCEE3C36D3D}" srcOrd="0" destOrd="0" presId="urn:microsoft.com/office/officeart/2005/8/layout/vList6"/>
    <dgm:cxn modelId="{D35CDD42-34EE-4451-BFFC-17979F0BD994}" type="presOf" srcId="{8311BBBA-A952-42B2-9A3B-0474F1D0FF89}" destId="{A2F193D1-A872-4FFC-8979-3973CDE26B85}" srcOrd="0" destOrd="0" presId="urn:microsoft.com/office/officeart/2005/8/layout/vList6"/>
    <dgm:cxn modelId="{DC8EC569-20F2-4FF7-B117-065B02FC467A}" srcId="{6BB76F9D-EA47-43B7-9184-38FE5F8E1854}" destId="{F9141A98-CDF5-4EEB-BBEF-A5830F4FC098}" srcOrd="0" destOrd="0" parTransId="{06138A17-748A-45D8-BA94-C9AF30AAA402}" sibTransId="{7C497ECC-9B54-4662-9402-E10C1C053C3F}"/>
    <dgm:cxn modelId="{C6E5994A-9CED-4778-9456-0EF8D4E58877}" srcId="{6BB76F9D-EA47-43B7-9184-38FE5F8E1854}" destId="{8311BBBA-A952-42B2-9A3B-0474F1D0FF89}" srcOrd="1" destOrd="0" parTransId="{BC969BE7-DE3C-45ED-9B70-7003C58B46F8}" sibTransId="{CE5572EB-E8F3-4F94-85C4-AE937C14428C}"/>
    <dgm:cxn modelId="{CCFD3D75-C408-4354-BC2E-2D0A95DDB2F0}" type="presOf" srcId="{6AA90EF3-4A88-4A5C-9B37-29F4BF85ACC5}" destId="{C4929A80-F4C9-45D1-A098-78BB071A5E23}" srcOrd="0" destOrd="0" presId="urn:microsoft.com/office/officeart/2005/8/layout/vList6"/>
    <dgm:cxn modelId="{5F3EA575-2762-4A2C-B33A-5B8BE278AA2C}" type="presOf" srcId="{86768067-BC9B-457D-AF0B-A88FEE056728}" destId="{20BDEB8D-A516-4D53-8848-CF8FB40E1123}" srcOrd="0" destOrd="0" presId="urn:microsoft.com/office/officeart/2005/8/layout/vList6"/>
    <dgm:cxn modelId="{14140D7F-7A38-49D4-B3F7-DC6D21575375}" srcId="{6AA90EF3-4A88-4A5C-9B37-29F4BF85ACC5}" destId="{0F478588-630D-409D-B2FD-8260874E2078}" srcOrd="0" destOrd="0" parTransId="{7D61634C-CCA8-4B52-80D2-945302D674A2}" sibTransId="{DFEBB356-44F1-499B-8A23-700235AC2095}"/>
    <dgm:cxn modelId="{A430688B-BB74-496D-B131-45E76102E365}" srcId="{6BB76F9D-EA47-43B7-9184-38FE5F8E1854}" destId="{C4C635D9-A7FA-4A59-98A6-837DF15553B8}" srcOrd="7" destOrd="0" parTransId="{F1E7876D-D13B-45FC-B850-842B98C516F6}" sibTransId="{75B77CE0-90EE-4830-BACD-B7FFD65B5BF2}"/>
    <dgm:cxn modelId="{2E229A93-39B5-4156-94F4-3E5205240718}" type="presOf" srcId="{0F478588-630D-409D-B2FD-8260874E2078}" destId="{45EF9F29-8959-4A88-9E90-D6F8389F6582}" srcOrd="0" destOrd="0" presId="urn:microsoft.com/office/officeart/2005/8/layout/vList6"/>
    <dgm:cxn modelId="{B3FB7895-8207-4962-BE21-C4A40F594F03}" type="presOf" srcId="{29F555F0-EF31-40B4-AAF6-CFD969EDD683}" destId="{7E28E26A-55DC-47CE-AFD6-48AD3A75FAA7}" srcOrd="0" destOrd="0" presId="urn:microsoft.com/office/officeart/2005/8/layout/vList6"/>
    <dgm:cxn modelId="{B729F697-6F26-48F2-A799-D74BE710A2BA}" type="presOf" srcId="{26268E2F-088E-4633-AB43-D67B75675ED0}" destId="{D6D69436-16CE-4A95-9386-DF16DCEF3A0E}" srcOrd="0" destOrd="0" presId="urn:microsoft.com/office/officeart/2005/8/layout/vList6"/>
    <dgm:cxn modelId="{71F2D899-6FCF-475A-8B5C-06979637D8B8}" type="presOf" srcId="{74FBFB3A-8462-4044-A70C-4E789B86FE7C}" destId="{FA5851F1-45C7-48C6-BC3A-B4DF016EAC43}" srcOrd="0" destOrd="0" presId="urn:microsoft.com/office/officeart/2005/8/layout/vList6"/>
    <dgm:cxn modelId="{7A4EFC9F-5CF2-450A-9FF1-0615FF932A49}" type="presOf" srcId="{9FEBA315-5D54-4702-A557-29C0C02380B6}" destId="{F522EFA6-D40D-40CE-B113-72A39ECF45B0}" srcOrd="0" destOrd="0" presId="urn:microsoft.com/office/officeart/2005/8/layout/vList6"/>
    <dgm:cxn modelId="{DFEAC2AA-A035-4726-952C-05F1AAF2BDDF}" type="presOf" srcId="{F9141A98-CDF5-4EEB-BBEF-A5830F4FC098}" destId="{26AA45D5-3B1B-4759-99BD-7ADDCB99F159}" srcOrd="0" destOrd="0" presId="urn:microsoft.com/office/officeart/2005/8/layout/vList6"/>
    <dgm:cxn modelId="{A1250FB1-D2A4-483E-9245-C144B807BAA9}" type="presOf" srcId="{1449D778-782B-4094-84D9-EE6BF1E3C3C4}" destId="{B476CA10-C2A7-4576-9FED-6F9F99CC4A9E}" srcOrd="0" destOrd="0" presId="urn:microsoft.com/office/officeart/2005/8/layout/vList6"/>
    <dgm:cxn modelId="{220974D0-6F87-4797-B665-EDDA8E926E83}" srcId="{6BB76F9D-EA47-43B7-9184-38FE5F8E1854}" destId="{40A725B9-585D-4E01-B40D-3B5822E441C6}" srcOrd="5" destOrd="0" parTransId="{90B9B45B-C383-4474-BDCA-1BBBF7C06F16}" sibTransId="{3A379877-17F7-44B6-ADCF-BE217FA5392B}"/>
    <dgm:cxn modelId="{CC16F2D0-D03B-4EA4-AB98-8E6C774AAC58}" type="presOf" srcId="{99CA614F-8F65-4247-8E6A-175F8D06BE3E}" destId="{81F82048-C9EC-4297-96D3-03F14A3C691A}" srcOrd="0" destOrd="0" presId="urn:microsoft.com/office/officeart/2005/8/layout/vList6"/>
    <dgm:cxn modelId="{43076CD8-42AE-4660-8497-FAE9BFC998DC}" srcId="{99CA614F-8F65-4247-8E6A-175F8D06BE3E}" destId="{74FBFB3A-8462-4044-A70C-4E789B86FE7C}" srcOrd="0" destOrd="0" parTransId="{1AB78C16-05D5-445B-888C-81FAEE389B3E}" sibTransId="{B4ACC633-7D07-4D85-B53A-6086026498C6}"/>
    <dgm:cxn modelId="{BF8388D9-FF0F-48A4-8F9B-CF4756F5EBEA}" srcId="{F9141A98-CDF5-4EEB-BBEF-A5830F4FC098}" destId="{A7B72183-544B-4BD9-857E-481A9F874032}" srcOrd="0" destOrd="0" parTransId="{D611FA3F-3C0F-472A-9A40-4DB777D15FEC}" sibTransId="{F8D5CDB4-B467-4FB5-8293-C976BB26A7A2}"/>
    <dgm:cxn modelId="{C68F73DE-C881-42B3-BCA7-B198D3DB177C}" type="presOf" srcId="{92E468C2-205A-477E-8D7B-5947F8881D19}" destId="{C76F0506-2008-4BDC-BDDA-059E7D09A32D}" srcOrd="0" destOrd="0" presId="urn:microsoft.com/office/officeart/2005/8/layout/vList6"/>
    <dgm:cxn modelId="{F4C240DF-4648-48BA-A015-8115B65E4CE2}" srcId="{40A725B9-585D-4E01-B40D-3B5822E441C6}" destId="{9FEBA315-5D54-4702-A557-29C0C02380B6}" srcOrd="0" destOrd="0" parTransId="{30385A9D-CFC4-4DE0-8DFB-87D04AB35859}" sibTransId="{84684439-6CD3-4FDF-B6DF-55074EF68E97}"/>
    <dgm:cxn modelId="{1ECEB7EA-CF30-40FE-910D-899B2F85B020}" srcId="{6BB76F9D-EA47-43B7-9184-38FE5F8E1854}" destId="{6AA90EF3-4A88-4A5C-9B37-29F4BF85ACC5}" srcOrd="6" destOrd="0" parTransId="{717845C1-C88A-49C9-A516-16EC4DA57B14}" sibTransId="{0BEA9E97-BD1D-4CD2-9166-0D2CD942F6A4}"/>
    <dgm:cxn modelId="{785E03EC-0D48-4006-BCF9-E82E8ED02C54}" srcId="{6BB76F9D-EA47-43B7-9184-38FE5F8E1854}" destId="{99CA614F-8F65-4247-8E6A-175F8D06BE3E}" srcOrd="3" destOrd="0" parTransId="{F2320403-434D-41AB-B537-9DA0FC945767}" sibTransId="{846B46BB-9B66-43AE-AF4F-0267112DFF6D}"/>
    <dgm:cxn modelId="{2039E2EE-DA1E-495D-BDCB-6341DFD58707}" type="presOf" srcId="{E3D3EF65-D6A9-4B7D-8C12-2E8D7D2CE051}" destId="{6362CEE0-0768-426B-8F6D-96112AD0F226}" srcOrd="0" destOrd="0" presId="urn:microsoft.com/office/officeart/2005/8/layout/vList6"/>
    <dgm:cxn modelId="{8411D4F3-1FF3-4CFE-9A9D-F04747E65154}" type="presOf" srcId="{40A725B9-585D-4E01-B40D-3B5822E441C6}" destId="{4C04DAE0-E51B-484C-8FF2-D2A7A6275981}" srcOrd="0" destOrd="0" presId="urn:microsoft.com/office/officeart/2005/8/layout/vList6"/>
    <dgm:cxn modelId="{1A2C73F8-5A67-4F74-9F28-22D6E0BAD42A}" type="presOf" srcId="{DD58790B-3537-47FC-8E6D-061299D43B83}" destId="{DF34E142-C817-4E91-892F-B028B4D52A9E}" srcOrd="0" destOrd="0" presId="urn:microsoft.com/office/officeart/2005/8/layout/vList6"/>
    <dgm:cxn modelId="{57E092FB-7A88-45DE-9011-4F11C4B7352A}" type="presOf" srcId="{A7B72183-544B-4BD9-857E-481A9F874032}" destId="{90271D23-E215-4FC9-82DB-2A0E6BCF809F}" srcOrd="0" destOrd="0" presId="urn:microsoft.com/office/officeart/2005/8/layout/vList6"/>
    <dgm:cxn modelId="{284A3B40-BC4D-4A63-92DA-8BE6CC659104}" type="presParOf" srcId="{47546D40-C79A-407B-B0D8-8BCEE3C36D3D}" destId="{BC342618-FA26-4079-A412-7DC0CC856522}" srcOrd="0" destOrd="0" presId="urn:microsoft.com/office/officeart/2005/8/layout/vList6"/>
    <dgm:cxn modelId="{CBE79CD4-17A2-4B7E-98EE-B9CCEB16DF63}" type="presParOf" srcId="{BC342618-FA26-4079-A412-7DC0CC856522}" destId="{26AA45D5-3B1B-4759-99BD-7ADDCB99F159}" srcOrd="0" destOrd="0" presId="urn:microsoft.com/office/officeart/2005/8/layout/vList6"/>
    <dgm:cxn modelId="{FD43AEC8-F938-4D4D-B511-CEB0FD07515F}" type="presParOf" srcId="{BC342618-FA26-4079-A412-7DC0CC856522}" destId="{90271D23-E215-4FC9-82DB-2A0E6BCF809F}" srcOrd="1" destOrd="0" presId="urn:microsoft.com/office/officeart/2005/8/layout/vList6"/>
    <dgm:cxn modelId="{D1A7945C-F2FA-45FF-807B-15D28DF201A0}" type="presParOf" srcId="{47546D40-C79A-407B-B0D8-8BCEE3C36D3D}" destId="{6173284D-4C09-4F10-817F-51F45DF39744}" srcOrd="1" destOrd="0" presId="urn:microsoft.com/office/officeart/2005/8/layout/vList6"/>
    <dgm:cxn modelId="{DABF978B-4071-4158-B703-191F91D1EB8F}" type="presParOf" srcId="{47546D40-C79A-407B-B0D8-8BCEE3C36D3D}" destId="{C2908F30-DE0A-47BC-86B8-1FD6C8AD50E2}" srcOrd="2" destOrd="0" presId="urn:microsoft.com/office/officeart/2005/8/layout/vList6"/>
    <dgm:cxn modelId="{9C07E8D3-3DBE-4A99-B96E-DB8E735F414D}" type="presParOf" srcId="{C2908F30-DE0A-47BC-86B8-1FD6C8AD50E2}" destId="{A2F193D1-A872-4FFC-8979-3973CDE26B85}" srcOrd="0" destOrd="0" presId="urn:microsoft.com/office/officeart/2005/8/layout/vList6"/>
    <dgm:cxn modelId="{97CE4E67-0867-4F7E-BFBC-87FA3D1970C9}" type="presParOf" srcId="{C2908F30-DE0A-47BC-86B8-1FD6C8AD50E2}" destId="{7852BEFE-80C4-4E64-97E9-7103CAA1BCCE}" srcOrd="1" destOrd="0" presId="urn:microsoft.com/office/officeart/2005/8/layout/vList6"/>
    <dgm:cxn modelId="{6C04FB04-35E0-404E-808D-613E32AC45EC}" type="presParOf" srcId="{47546D40-C79A-407B-B0D8-8BCEE3C36D3D}" destId="{290A3308-82DB-4B92-9F10-A45E283389F5}" srcOrd="3" destOrd="0" presId="urn:microsoft.com/office/officeart/2005/8/layout/vList6"/>
    <dgm:cxn modelId="{21DEC849-68CD-44E0-81A0-FB2E8F1063EE}" type="presParOf" srcId="{47546D40-C79A-407B-B0D8-8BCEE3C36D3D}" destId="{448613D2-42C0-468E-A8A8-6FCBA87E6A81}" srcOrd="4" destOrd="0" presId="urn:microsoft.com/office/officeart/2005/8/layout/vList6"/>
    <dgm:cxn modelId="{55314BFB-BE66-4338-B31F-E30F7C3DDB4C}" type="presParOf" srcId="{448613D2-42C0-468E-A8A8-6FCBA87E6A81}" destId="{7E28E26A-55DC-47CE-AFD6-48AD3A75FAA7}" srcOrd="0" destOrd="0" presId="urn:microsoft.com/office/officeart/2005/8/layout/vList6"/>
    <dgm:cxn modelId="{422C1AAF-F0E0-49D6-97AE-21A3BBD1C0DA}" type="presParOf" srcId="{448613D2-42C0-468E-A8A8-6FCBA87E6A81}" destId="{D6D69436-16CE-4A95-9386-DF16DCEF3A0E}" srcOrd="1" destOrd="0" presId="urn:microsoft.com/office/officeart/2005/8/layout/vList6"/>
    <dgm:cxn modelId="{64557D04-1529-405C-9827-3BB65BDB5F96}" type="presParOf" srcId="{47546D40-C79A-407B-B0D8-8BCEE3C36D3D}" destId="{6B55BCE9-C409-4C14-8100-B10909748FDD}" srcOrd="5" destOrd="0" presId="urn:microsoft.com/office/officeart/2005/8/layout/vList6"/>
    <dgm:cxn modelId="{60218D06-9A47-41D2-B875-DEE4C0DAE73A}" type="presParOf" srcId="{47546D40-C79A-407B-B0D8-8BCEE3C36D3D}" destId="{46F32668-5101-4614-B70C-5BE9279F2BB4}" srcOrd="6" destOrd="0" presId="urn:microsoft.com/office/officeart/2005/8/layout/vList6"/>
    <dgm:cxn modelId="{22433ACA-4AF7-4F17-843B-04DDF09E6D67}" type="presParOf" srcId="{46F32668-5101-4614-B70C-5BE9279F2BB4}" destId="{81F82048-C9EC-4297-96D3-03F14A3C691A}" srcOrd="0" destOrd="0" presId="urn:microsoft.com/office/officeart/2005/8/layout/vList6"/>
    <dgm:cxn modelId="{6BBBE8EB-BB28-4975-B5A5-232CB566ADB8}" type="presParOf" srcId="{46F32668-5101-4614-B70C-5BE9279F2BB4}" destId="{FA5851F1-45C7-48C6-BC3A-B4DF016EAC43}" srcOrd="1" destOrd="0" presId="urn:microsoft.com/office/officeart/2005/8/layout/vList6"/>
    <dgm:cxn modelId="{CE2BF6F6-0828-48A6-9645-3E7833A58A89}" type="presParOf" srcId="{47546D40-C79A-407B-B0D8-8BCEE3C36D3D}" destId="{88483B44-A2F7-4803-BC42-73492B1C6B83}" srcOrd="7" destOrd="0" presId="urn:microsoft.com/office/officeart/2005/8/layout/vList6"/>
    <dgm:cxn modelId="{7AC36BAE-CFBA-4230-8E9C-ED5FE0A6D3FA}" type="presParOf" srcId="{47546D40-C79A-407B-B0D8-8BCEE3C36D3D}" destId="{EB0F8DD6-D2DF-4D7C-A449-CDEB8DD9FFB5}" srcOrd="8" destOrd="0" presId="urn:microsoft.com/office/officeart/2005/8/layout/vList6"/>
    <dgm:cxn modelId="{5AC1865A-88CC-4107-9D81-1C97C2BE359C}" type="presParOf" srcId="{EB0F8DD6-D2DF-4D7C-A449-CDEB8DD9FFB5}" destId="{6362CEE0-0768-426B-8F6D-96112AD0F226}" srcOrd="0" destOrd="0" presId="urn:microsoft.com/office/officeart/2005/8/layout/vList6"/>
    <dgm:cxn modelId="{A9C0FCB4-8752-4B09-B750-3060BFD2671E}" type="presParOf" srcId="{EB0F8DD6-D2DF-4D7C-A449-CDEB8DD9FFB5}" destId="{B476CA10-C2A7-4576-9FED-6F9F99CC4A9E}" srcOrd="1" destOrd="0" presId="urn:microsoft.com/office/officeart/2005/8/layout/vList6"/>
    <dgm:cxn modelId="{4148A1B0-8237-4A92-AD6F-1909A1CFECC8}" type="presParOf" srcId="{47546D40-C79A-407B-B0D8-8BCEE3C36D3D}" destId="{F7566EA3-873A-49CA-BE19-D317373FA8D3}" srcOrd="9" destOrd="0" presId="urn:microsoft.com/office/officeart/2005/8/layout/vList6"/>
    <dgm:cxn modelId="{D693378D-6053-427E-89E8-CDFB30467EB8}" type="presParOf" srcId="{47546D40-C79A-407B-B0D8-8BCEE3C36D3D}" destId="{46246A5F-EA5E-4B14-93B0-4822BF6C8A18}" srcOrd="10" destOrd="0" presId="urn:microsoft.com/office/officeart/2005/8/layout/vList6"/>
    <dgm:cxn modelId="{C84F86DC-FBE1-4407-8CBC-2B1B7E6C156D}" type="presParOf" srcId="{46246A5F-EA5E-4B14-93B0-4822BF6C8A18}" destId="{4C04DAE0-E51B-484C-8FF2-D2A7A6275981}" srcOrd="0" destOrd="0" presId="urn:microsoft.com/office/officeart/2005/8/layout/vList6"/>
    <dgm:cxn modelId="{07564EED-60F8-4222-9669-6DB7968535F0}" type="presParOf" srcId="{46246A5F-EA5E-4B14-93B0-4822BF6C8A18}" destId="{F522EFA6-D40D-40CE-B113-72A39ECF45B0}" srcOrd="1" destOrd="0" presId="urn:microsoft.com/office/officeart/2005/8/layout/vList6"/>
    <dgm:cxn modelId="{D6D7CA88-E826-4BDB-ABAB-452E3AC725BB}" type="presParOf" srcId="{47546D40-C79A-407B-B0D8-8BCEE3C36D3D}" destId="{B61DF489-09B1-404F-81C6-738F2166CE9B}" srcOrd="11" destOrd="0" presId="urn:microsoft.com/office/officeart/2005/8/layout/vList6"/>
    <dgm:cxn modelId="{E0188ACD-D528-461E-94E8-DA5C2A711AE5}" type="presParOf" srcId="{47546D40-C79A-407B-B0D8-8BCEE3C36D3D}" destId="{A8610B58-25D1-4CBD-826C-BAD10A432CB0}" srcOrd="12" destOrd="0" presId="urn:microsoft.com/office/officeart/2005/8/layout/vList6"/>
    <dgm:cxn modelId="{E7E2B102-254D-4B84-9352-13F3CE62B285}" type="presParOf" srcId="{A8610B58-25D1-4CBD-826C-BAD10A432CB0}" destId="{C4929A80-F4C9-45D1-A098-78BB071A5E23}" srcOrd="0" destOrd="0" presId="urn:microsoft.com/office/officeart/2005/8/layout/vList6"/>
    <dgm:cxn modelId="{677B5F3C-3583-4EBB-BBB5-F3479F446736}" type="presParOf" srcId="{A8610B58-25D1-4CBD-826C-BAD10A432CB0}" destId="{45EF9F29-8959-4A88-9E90-D6F8389F6582}" srcOrd="1" destOrd="0" presId="urn:microsoft.com/office/officeart/2005/8/layout/vList6"/>
    <dgm:cxn modelId="{019D30E7-B5C7-4A1B-858F-DD2090BD749B}" type="presParOf" srcId="{47546D40-C79A-407B-B0D8-8BCEE3C36D3D}" destId="{DF5D9BA4-79CB-46B6-B077-305481DE24D2}" srcOrd="13" destOrd="0" presId="urn:microsoft.com/office/officeart/2005/8/layout/vList6"/>
    <dgm:cxn modelId="{A7ABF9B6-078E-4A12-A99F-5ECE091EEFA6}" type="presParOf" srcId="{47546D40-C79A-407B-B0D8-8BCEE3C36D3D}" destId="{995D7679-94A7-4C1C-909D-0687AB022B32}" srcOrd="14" destOrd="0" presId="urn:microsoft.com/office/officeart/2005/8/layout/vList6"/>
    <dgm:cxn modelId="{98B5E3EA-3316-49A7-9578-7644BC799852}" type="presParOf" srcId="{995D7679-94A7-4C1C-909D-0687AB022B32}" destId="{ACD28471-5838-4DDD-859B-8CF42930ABD0}" srcOrd="0" destOrd="0" presId="urn:microsoft.com/office/officeart/2005/8/layout/vList6"/>
    <dgm:cxn modelId="{76DEB49A-F6FA-4FCF-AD75-1412379E8B17}" type="presParOf" srcId="{995D7679-94A7-4C1C-909D-0687AB022B32}" destId="{20BDEB8D-A516-4D53-8848-CF8FB40E1123}" srcOrd="1" destOrd="0" presId="urn:microsoft.com/office/officeart/2005/8/layout/vList6"/>
    <dgm:cxn modelId="{AF3BC41B-923B-4077-9115-8D9C3E37854B}" type="presParOf" srcId="{47546D40-C79A-407B-B0D8-8BCEE3C36D3D}" destId="{220ADE04-9506-46D4-AC83-0B282783533E}" srcOrd="15" destOrd="0" presId="urn:microsoft.com/office/officeart/2005/8/layout/vList6"/>
    <dgm:cxn modelId="{2B5BDD12-099F-4FE8-9C3F-FC3F15921E25}" type="presParOf" srcId="{47546D40-C79A-407B-B0D8-8BCEE3C36D3D}" destId="{6D936297-3801-4D0C-928C-8C945E66CC72}" srcOrd="16" destOrd="0" presId="urn:microsoft.com/office/officeart/2005/8/layout/vList6"/>
    <dgm:cxn modelId="{B9F4796C-CE84-4403-9743-8D3B190AD2A4}" type="presParOf" srcId="{6D936297-3801-4D0C-928C-8C945E66CC72}" destId="{C76F0506-2008-4BDC-BDDA-059E7D09A32D}" srcOrd="0" destOrd="0" presId="urn:microsoft.com/office/officeart/2005/8/layout/vList6"/>
    <dgm:cxn modelId="{12DC9062-EA8B-43CE-AE35-823B40933DCF}" type="presParOf" srcId="{6D936297-3801-4D0C-928C-8C945E66CC72}" destId="{DF34E142-C817-4E91-892F-B028B4D52A9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59F411-096B-4A4E-B48E-38418C2071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5512EB09-EB40-42D6-8B8A-D150EE5FA1C4}">
      <dgm:prSet/>
      <dgm:spPr/>
      <dgm:t>
        <a:bodyPr/>
        <a:lstStyle/>
        <a:p>
          <a:r>
            <a:rPr lang="en-US"/>
            <a:t>security protocols are the collection of different types of protocols such as </a:t>
          </a:r>
          <a:r>
            <a:rPr lang="en-US" b="1"/>
            <a:t>‘‘key management</a:t>
          </a:r>
          <a:r>
            <a:rPr lang="en-US"/>
            <a:t>’’, </a:t>
          </a:r>
          <a:r>
            <a:rPr lang="en-US" b="1"/>
            <a:t>‘‘user </a:t>
          </a:r>
          <a:r>
            <a:rPr lang="en-IN" b="1"/>
            <a:t>authentication/device authentication</a:t>
          </a:r>
          <a:r>
            <a:rPr lang="en-IN"/>
            <a:t>’’, </a:t>
          </a:r>
          <a:r>
            <a:rPr lang="en-IN" b="1"/>
            <a:t>‘‘access control/user </a:t>
          </a:r>
          <a:r>
            <a:rPr lang="en-US" b="1"/>
            <a:t>access control</a:t>
          </a:r>
          <a:r>
            <a:rPr lang="en-US"/>
            <a:t>’’ and </a:t>
          </a:r>
          <a:r>
            <a:rPr lang="en-US" b="1"/>
            <a:t>‘‘intrusion detection’’.</a:t>
          </a:r>
          <a:endParaRPr lang="en-IN"/>
        </a:p>
      </dgm:t>
    </dgm:pt>
    <dgm:pt modelId="{2AB68F5A-5C88-427C-AD50-90FD6DCFC02B}" type="parTrans" cxnId="{C7EE2FD8-040F-4321-8CD0-EFD23B41EAD9}">
      <dgm:prSet/>
      <dgm:spPr/>
      <dgm:t>
        <a:bodyPr/>
        <a:lstStyle/>
        <a:p>
          <a:endParaRPr lang="en-IN"/>
        </a:p>
      </dgm:t>
    </dgm:pt>
    <dgm:pt modelId="{107E134C-C26F-45B6-9DE0-D9BE3AACFDD3}" type="sibTrans" cxnId="{C7EE2FD8-040F-4321-8CD0-EFD23B41EAD9}">
      <dgm:prSet/>
      <dgm:spPr/>
      <dgm:t>
        <a:bodyPr/>
        <a:lstStyle/>
        <a:p>
          <a:endParaRPr lang="en-IN"/>
        </a:p>
      </dgm:t>
    </dgm:pt>
    <dgm:pt modelId="{4FC4B842-E2AF-433F-B0F4-2F3E3BBA8AE9}">
      <dgm:prSet/>
      <dgm:spPr/>
      <dgm:t>
        <a:bodyPr/>
        <a:lstStyle/>
        <a:p>
          <a:r>
            <a:rPr lang="en-IN"/>
            <a:t>In 5G-enabled IoT environment,  </a:t>
          </a:r>
          <a:r>
            <a:rPr lang="en-US" b="1"/>
            <a:t>A widely-accepted  model is ‘‘Dolev-Yao (DY) threat model’’.</a:t>
          </a:r>
          <a:endParaRPr lang="en-IN"/>
        </a:p>
      </dgm:t>
    </dgm:pt>
    <dgm:pt modelId="{7036042E-26A4-4339-A021-AFD51E310187}" type="parTrans" cxnId="{05A70BCC-8667-446E-82A7-2E754115B1BA}">
      <dgm:prSet/>
      <dgm:spPr/>
      <dgm:t>
        <a:bodyPr/>
        <a:lstStyle/>
        <a:p>
          <a:endParaRPr lang="en-IN"/>
        </a:p>
      </dgm:t>
    </dgm:pt>
    <dgm:pt modelId="{9E94A4A8-A08E-4984-9961-1DF74B47AEDB}" type="sibTrans" cxnId="{05A70BCC-8667-446E-82A7-2E754115B1BA}">
      <dgm:prSet/>
      <dgm:spPr/>
      <dgm:t>
        <a:bodyPr/>
        <a:lstStyle/>
        <a:p>
          <a:endParaRPr lang="en-IN"/>
        </a:p>
      </dgm:t>
    </dgm:pt>
    <dgm:pt modelId="{FEFCF66B-3B59-41A4-8171-6E59E4A3B7B2}">
      <dgm:prSet/>
      <dgm:spPr/>
      <dgm:t>
        <a:bodyPr/>
        <a:lstStyle/>
        <a:p>
          <a:r>
            <a:rPr lang="en-US" b="1"/>
            <a:t>As per DY Threat model, the guidelines are:</a:t>
          </a:r>
          <a:endParaRPr lang="en-IN"/>
        </a:p>
      </dgm:t>
    </dgm:pt>
    <dgm:pt modelId="{0FBB7CE7-FC95-4CAB-8893-C24C0860BB96}" type="parTrans" cxnId="{19913BFC-968F-4A9D-A58A-8EDC1D03DFBB}">
      <dgm:prSet/>
      <dgm:spPr/>
      <dgm:t>
        <a:bodyPr/>
        <a:lstStyle/>
        <a:p>
          <a:endParaRPr lang="en-IN"/>
        </a:p>
      </dgm:t>
    </dgm:pt>
    <dgm:pt modelId="{CC7AA3D0-B659-4798-AA67-F6DD26BAEA79}" type="sibTrans" cxnId="{19913BFC-968F-4A9D-A58A-8EDC1D03DFBB}">
      <dgm:prSet/>
      <dgm:spPr/>
      <dgm:t>
        <a:bodyPr/>
        <a:lstStyle/>
        <a:p>
          <a:endParaRPr lang="en-IN"/>
        </a:p>
      </dgm:t>
    </dgm:pt>
    <dgm:pt modelId="{0FF9A5D8-3BE1-4D13-9EA6-63525F35B784}">
      <dgm:prSet custT="1"/>
      <dgm:spPr/>
      <dgm:t>
        <a:bodyPr/>
        <a:lstStyle/>
        <a:p>
          <a:r>
            <a:rPr lang="en-US" sz="1800" b="1" dirty="0"/>
            <a:t>disseminate through a open (insecure) communication</a:t>
          </a:r>
          <a:endParaRPr lang="en-IN" sz="1800" b="1" dirty="0"/>
        </a:p>
      </dgm:t>
    </dgm:pt>
    <dgm:pt modelId="{2B0D8222-AB68-4055-9811-8D21E4226052}" type="parTrans" cxnId="{A7DC8F7F-1C08-4F1E-9961-FD378DA374DF}">
      <dgm:prSet/>
      <dgm:spPr/>
      <dgm:t>
        <a:bodyPr/>
        <a:lstStyle/>
        <a:p>
          <a:endParaRPr lang="en-IN"/>
        </a:p>
      </dgm:t>
    </dgm:pt>
    <dgm:pt modelId="{5AD2E5CE-068A-4285-9C23-2A04EB59494E}" type="sibTrans" cxnId="{A7DC8F7F-1C08-4F1E-9961-FD378DA374DF}">
      <dgm:prSet/>
      <dgm:spPr/>
      <dgm:t>
        <a:bodyPr/>
        <a:lstStyle/>
        <a:p>
          <a:endParaRPr lang="en-IN"/>
        </a:p>
      </dgm:t>
    </dgm:pt>
    <dgm:pt modelId="{CAC50481-FD56-4102-9BE9-A6141E39DF8F}">
      <dgm:prSet custT="1"/>
      <dgm:spPr/>
      <dgm:t>
        <a:bodyPr/>
        <a:lstStyle/>
        <a:p>
          <a:r>
            <a:rPr lang="en-US" sz="1800" b="1" dirty="0"/>
            <a:t>medium. </a:t>
          </a:r>
          <a:endParaRPr lang="en-IN" sz="1800" b="1" dirty="0"/>
        </a:p>
      </dgm:t>
    </dgm:pt>
    <dgm:pt modelId="{5CD124AF-6D9F-4285-9627-57F65D1B0FF2}" type="parTrans" cxnId="{0844A521-6606-4431-A812-5620CFCEFF22}">
      <dgm:prSet/>
      <dgm:spPr/>
      <dgm:t>
        <a:bodyPr/>
        <a:lstStyle/>
        <a:p>
          <a:endParaRPr lang="en-IN"/>
        </a:p>
      </dgm:t>
    </dgm:pt>
    <dgm:pt modelId="{74DFF80C-9D16-4E33-AFAA-026CF74B89F4}" type="sibTrans" cxnId="{0844A521-6606-4431-A812-5620CFCEFF22}">
      <dgm:prSet/>
      <dgm:spPr/>
      <dgm:t>
        <a:bodyPr/>
        <a:lstStyle/>
        <a:p>
          <a:endParaRPr lang="en-IN"/>
        </a:p>
      </dgm:t>
    </dgm:pt>
    <dgm:pt modelId="{AE2E8BAF-9C61-4CEE-B48A-AB47D6E99C80}">
      <dgm:prSet custT="1"/>
      <dgm:spPr/>
      <dgm:t>
        <a:bodyPr/>
        <a:lstStyle/>
        <a:p>
          <a:r>
            <a:rPr lang="en-US" sz="1800" b="1" dirty="0"/>
            <a:t>The terminus nodes functioning as cloud/fog servers, IoT devices are not in general trustworthy. </a:t>
          </a:r>
          <a:endParaRPr lang="en-IN" sz="1800" b="1" dirty="0"/>
        </a:p>
      </dgm:t>
    </dgm:pt>
    <dgm:pt modelId="{644E1197-D2F3-41E6-B45B-3B0EE2001F11}" type="parTrans" cxnId="{C9B5A1C8-4AF0-4F9D-AE7E-E17A9C6651D9}">
      <dgm:prSet/>
      <dgm:spPr/>
      <dgm:t>
        <a:bodyPr/>
        <a:lstStyle/>
        <a:p>
          <a:endParaRPr lang="en-IN"/>
        </a:p>
      </dgm:t>
    </dgm:pt>
    <dgm:pt modelId="{A80BF6AF-7478-4955-97C9-B6B0F97D5FEB}" type="sibTrans" cxnId="{C9B5A1C8-4AF0-4F9D-AE7E-E17A9C6651D9}">
      <dgm:prSet/>
      <dgm:spPr/>
      <dgm:t>
        <a:bodyPr/>
        <a:lstStyle/>
        <a:p>
          <a:endParaRPr lang="en-IN"/>
        </a:p>
      </dgm:t>
    </dgm:pt>
    <dgm:pt modelId="{BE893F46-ABC7-45F0-B208-9AE8ED2A0713}">
      <dgm:prSet custT="1"/>
      <dgm:spPr/>
      <dgm:t>
        <a:bodyPr/>
        <a:lstStyle/>
        <a:p>
          <a:r>
            <a:rPr lang="en-US" sz="1800" b="1" dirty="0"/>
            <a:t>The existing network adversary  has the ability to eavesdrop, delete or update the exchanged messages as the channel is </a:t>
          </a:r>
          <a:r>
            <a:rPr lang="en-IN" sz="1800" b="1" dirty="0"/>
            <a:t>open (insecure).</a:t>
          </a:r>
        </a:p>
      </dgm:t>
    </dgm:pt>
    <dgm:pt modelId="{441AFABC-7E65-4D75-932F-9793FE7EC5A7}" type="parTrans" cxnId="{3CFE83D7-2A6A-426F-83B7-2B5E7C48B041}">
      <dgm:prSet/>
      <dgm:spPr/>
      <dgm:t>
        <a:bodyPr/>
        <a:lstStyle/>
        <a:p>
          <a:endParaRPr lang="en-IN"/>
        </a:p>
      </dgm:t>
    </dgm:pt>
    <dgm:pt modelId="{774D8851-80E5-4650-BA37-CC5AF29E6A8A}" type="sibTrans" cxnId="{3CFE83D7-2A6A-426F-83B7-2B5E7C48B041}">
      <dgm:prSet/>
      <dgm:spPr/>
      <dgm:t>
        <a:bodyPr/>
        <a:lstStyle/>
        <a:p>
          <a:endParaRPr lang="en-IN"/>
        </a:p>
      </dgm:t>
    </dgm:pt>
    <dgm:pt modelId="{C5F3513E-369F-49AF-80E2-E55E3896434A}" type="pres">
      <dgm:prSet presAssocID="{7159F411-096B-4A4E-B48E-38418C2071F9}" presName="linear" presStyleCnt="0">
        <dgm:presLayoutVars>
          <dgm:animLvl val="lvl"/>
          <dgm:resizeHandles val="exact"/>
        </dgm:presLayoutVars>
      </dgm:prSet>
      <dgm:spPr/>
    </dgm:pt>
    <dgm:pt modelId="{9D457F7A-5165-46FC-9468-F387AFC729AC}" type="pres">
      <dgm:prSet presAssocID="{5512EB09-EB40-42D6-8B8A-D150EE5FA1C4}" presName="parentText" presStyleLbl="node1" presStyleIdx="0" presStyleCnt="3">
        <dgm:presLayoutVars>
          <dgm:chMax val="0"/>
          <dgm:bulletEnabled val="1"/>
        </dgm:presLayoutVars>
      </dgm:prSet>
      <dgm:spPr/>
    </dgm:pt>
    <dgm:pt modelId="{4F84CB45-37A0-4A30-9400-9E59BFBF8BF3}" type="pres">
      <dgm:prSet presAssocID="{107E134C-C26F-45B6-9DE0-D9BE3AACFDD3}" presName="spacer" presStyleCnt="0"/>
      <dgm:spPr/>
    </dgm:pt>
    <dgm:pt modelId="{6B762A71-D772-4878-99A6-87F7A170F484}" type="pres">
      <dgm:prSet presAssocID="{4FC4B842-E2AF-433F-B0F4-2F3E3BBA8AE9}" presName="parentText" presStyleLbl="node1" presStyleIdx="1" presStyleCnt="3">
        <dgm:presLayoutVars>
          <dgm:chMax val="0"/>
          <dgm:bulletEnabled val="1"/>
        </dgm:presLayoutVars>
      </dgm:prSet>
      <dgm:spPr/>
    </dgm:pt>
    <dgm:pt modelId="{21691866-B331-4668-A38C-FB9F4A0BB27C}" type="pres">
      <dgm:prSet presAssocID="{9E94A4A8-A08E-4984-9961-1DF74B47AEDB}" presName="spacer" presStyleCnt="0"/>
      <dgm:spPr/>
    </dgm:pt>
    <dgm:pt modelId="{40A3F9A4-D92D-47B0-9457-4AACD1B462BF}" type="pres">
      <dgm:prSet presAssocID="{FEFCF66B-3B59-41A4-8171-6E59E4A3B7B2}" presName="parentText" presStyleLbl="node1" presStyleIdx="2" presStyleCnt="3">
        <dgm:presLayoutVars>
          <dgm:chMax val="0"/>
          <dgm:bulletEnabled val="1"/>
        </dgm:presLayoutVars>
      </dgm:prSet>
      <dgm:spPr/>
    </dgm:pt>
    <dgm:pt modelId="{6C34C4B0-A271-43F2-AA59-F2007F383880}" type="pres">
      <dgm:prSet presAssocID="{FEFCF66B-3B59-41A4-8171-6E59E4A3B7B2}" presName="childText" presStyleLbl="revTx" presStyleIdx="0" presStyleCnt="1">
        <dgm:presLayoutVars>
          <dgm:bulletEnabled val="1"/>
        </dgm:presLayoutVars>
      </dgm:prSet>
      <dgm:spPr/>
    </dgm:pt>
  </dgm:ptLst>
  <dgm:cxnLst>
    <dgm:cxn modelId="{0844A521-6606-4431-A812-5620CFCEFF22}" srcId="{FEFCF66B-3B59-41A4-8171-6E59E4A3B7B2}" destId="{CAC50481-FD56-4102-9BE9-A6141E39DF8F}" srcOrd="1" destOrd="0" parTransId="{5CD124AF-6D9F-4285-9627-57F65D1B0FF2}" sibTransId="{74DFF80C-9D16-4E33-AFAA-026CF74B89F4}"/>
    <dgm:cxn modelId="{2DF4B62A-C780-44F4-9FCD-AC03D0E56FF9}" type="presOf" srcId="{5512EB09-EB40-42D6-8B8A-D150EE5FA1C4}" destId="{9D457F7A-5165-46FC-9468-F387AFC729AC}" srcOrd="0" destOrd="0" presId="urn:microsoft.com/office/officeart/2005/8/layout/vList2"/>
    <dgm:cxn modelId="{62E9283D-0C5A-49FA-9CE7-8E5804D3FF2E}" type="presOf" srcId="{4FC4B842-E2AF-433F-B0F4-2F3E3BBA8AE9}" destId="{6B762A71-D772-4878-99A6-87F7A170F484}" srcOrd="0" destOrd="0" presId="urn:microsoft.com/office/officeart/2005/8/layout/vList2"/>
    <dgm:cxn modelId="{649B9F3D-E6E3-4F0E-9EEA-4C8650298449}" type="presOf" srcId="{FEFCF66B-3B59-41A4-8171-6E59E4A3B7B2}" destId="{40A3F9A4-D92D-47B0-9457-4AACD1B462BF}" srcOrd="0" destOrd="0" presId="urn:microsoft.com/office/officeart/2005/8/layout/vList2"/>
    <dgm:cxn modelId="{1A982B7F-6CBC-4099-AD93-BFA20F7783A3}" type="presOf" srcId="{0FF9A5D8-3BE1-4D13-9EA6-63525F35B784}" destId="{6C34C4B0-A271-43F2-AA59-F2007F383880}" srcOrd="0" destOrd="0" presId="urn:microsoft.com/office/officeart/2005/8/layout/vList2"/>
    <dgm:cxn modelId="{A7DC8F7F-1C08-4F1E-9961-FD378DA374DF}" srcId="{FEFCF66B-3B59-41A4-8171-6E59E4A3B7B2}" destId="{0FF9A5D8-3BE1-4D13-9EA6-63525F35B784}" srcOrd="0" destOrd="0" parTransId="{2B0D8222-AB68-4055-9811-8D21E4226052}" sibTransId="{5AD2E5CE-068A-4285-9C23-2A04EB59494E}"/>
    <dgm:cxn modelId="{C9B5A1C8-4AF0-4F9D-AE7E-E17A9C6651D9}" srcId="{FEFCF66B-3B59-41A4-8171-6E59E4A3B7B2}" destId="{AE2E8BAF-9C61-4CEE-B48A-AB47D6E99C80}" srcOrd="2" destOrd="0" parTransId="{644E1197-D2F3-41E6-B45B-3B0EE2001F11}" sibTransId="{A80BF6AF-7478-4955-97C9-B6B0F97D5FEB}"/>
    <dgm:cxn modelId="{05A70BCC-8667-446E-82A7-2E754115B1BA}" srcId="{7159F411-096B-4A4E-B48E-38418C2071F9}" destId="{4FC4B842-E2AF-433F-B0F4-2F3E3BBA8AE9}" srcOrd="1" destOrd="0" parTransId="{7036042E-26A4-4339-A021-AFD51E310187}" sibTransId="{9E94A4A8-A08E-4984-9961-1DF74B47AEDB}"/>
    <dgm:cxn modelId="{3CFE83D7-2A6A-426F-83B7-2B5E7C48B041}" srcId="{FEFCF66B-3B59-41A4-8171-6E59E4A3B7B2}" destId="{BE893F46-ABC7-45F0-B208-9AE8ED2A0713}" srcOrd="3" destOrd="0" parTransId="{441AFABC-7E65-4D75-932F-9793FE7EC5A7}" sibTransId="{774D8851-80E5-4650-BA37-CC5AF29E6A8A}"/>
    <dgm:cxn modelId="{C7EE2FD8-040F-4321-8CD0-EFD23B41EAD9}" srcId="{7159F411-096B-4A4E-B48E-38418C2071F9}" destId="{5512EB09-EB40-42D6-8B8A-D150EE5FA1C4}" srcOrd="0" destOrd="0" parTransId="{2AB68F5A-5C88-427C-AD50-90FD6DCFC02B}" sibTransId="{107E134C-C26F-45B6-9DE0-D9BE3AACFDD3}"/>
    <dgm:cxn modelId="{3E0097D8-E7CD-45F5-BBE1-1DFECC04D446}" type="presOf" srcId="{7159F411-096B-4A4E-B48E-38418C2071F9}" destId="{C5F3513E-369F-49AF-80E2-E55E3896434A}" srcOrd="0" destOrd="0" presId="urn:microsoft.com/office/officeart/2005/8/layout/vList2"/>
    <dgm:cxn modelId="{20C2A4E8-08A0-4D66-B8DC-D21E402DE2EF}" type="presOf" srcId="{BE893F46-ABC7-45F0-B208-9AE8ED2A0713}" destId="{6C34C4B0-A271-43F2-AA59-F2007F383880}" srcOrd="0" destOrd="3" presId="urn:microsoft.com/office/officeart/2005/8/layout/vList2"/>
    <dgm:cxn modelId="{B4CF5CF6-4B53-4854-8F80-B4CEA24837F4}" type="presOf" srcId="{AE2E8BAF-9C61-4CEE-B48A-AB47D6E99C80}" destId="{6C34C4B0-A271-43F2-AA59-F2007F383880}" srcOrd="0" destOrd="2" presId="urn:microsoft.com/office/officeart/2005/8/layout/vList2"/>
    <dgm:cxn modelId="{19913BFC-968F-4A9D-A58A-8EDC1D03DFBB}" srcId="{7159F411-096B-4A4E-B48E-38418C2071F9}" destId="{FEFCF66B-3B59-41A4-8171-6E59E4A3B7B2}" srcOrd="2" destOrd="0" parTransId="{0FBB7CE7-FC95-4CAB-8893-C24C0860BB96}" sibTransId="{CC7AA3D0-B659-4798-AA67-F6DD26BAEA79}"/>
    <dgm:cxn modelId="{3BD140FE-6CCA-4148-A10F-996D53AB9E93}" type="presOf" srcId="{CAC50481-FD56-4102-9BE9-A6141E39DF8F}" destId="{6C34C4B0-A271-43F2-AA59-F2007F383880}" srcOrd="0" destOrd="1" presId="urn:microsoft.com/office/officeart/2005/8/layout/vList2"/>
    <dgm:cxn modelId="{E1B925D1-DF7B-4E29-9708-DE6CC8263857}" type="presParOf" srcId="{C5F3513E-369F-49AF-80E2-E55E3896434A}" destId="{9D457F7A-5165-46FC-9468-F387AFC729AC}" srcOrd="0" destOrd="0" presId="urn:microsoft.com/office/officeart/2005/8/layout/vList2"/>
    <dgm:cxn modelId="{5EF9BB33-AA41-4130-887E-222AE04C3698}" type="presParOf" srcId="{C5F3513E-369F-49AF-80E2-E55E3896434A}" destId="{4F84CB45-37A0-4A30-9400-9E59BFBF8BF3}" srcOrd="1" destOrd="0" presId="urn:microsoft.com/office/officeart/2005/8/layout/vList2"/>
    <dgm:cxn modelId="{D5D93E92-E8AA-4626-85A0-2305581365F4}" type="presParOf" srcId="{C5F3513E-369F-49AF-80E2-E55E3896434A}" destId="{6B762A71-D772-4878-99A6-87F7A170F484}" srcOrd="2" destOrd="0" presId="urn:microsoft.com/office/officeart/2005/8/layout/vList2"/>
    <dgm:cxn modelId="{E31A157C-4859-46E7-A7C5-419EC2F68824}" type="presParOf" srcId="{C5F3513E-369F-49AF-80E2-E55E3896434A}" destId="{21691866-B331-4668-A38C-FB9F4A0BB27C}" srcOrd="3" destOrd="0" presId="urn:microsoft.com/office/officeart/2005/8/layout/vList2"/>
    <dgm:cxn modelId="{F9CE3956-53F6-4D49-AE07-813813488169}" type="presParOf" srcId="{C5F3513E-369F-49AF-80E2-E55E3896434A}" destId="{40A3F9A4-D92D-47B0-9457-4AACD1B462BF}" srcOrd="4" destOrd="0" presId="urn:microsoft.com/office/officeart/2005/8/layout/vList2"/>
    <dgm:cxn modelId="{703DDBE4-1E49-487B-841E-8F14E1E3D6E7}" type="presParOf" srcId="{C5F3513E-369F-49AF-80E2-E55E3896434A}" destId="{6C34C4B0-A271-43F2-AA59-F2007F38388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844F1-D708-4975-84F5-D75359A0D4D6}">
      <dsp:nvSpPr>
        <dsp:cNvPr id="0" name=""/>
        <dsp:cNvSpPr/>
      </dsp:nvSpPr>
      <dsp:spPr>
        <a:xfrm>
          <a:off x="0" y="0"/>
          <a:ext cx="10554574" cy="7675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dirty="0"/>
            <a:t>Introduction to 5G, IoT, Various use-cases</a:t>
          </a:r>
        </a:p>
      </dsp:txBody>
      <dsp:txXfrm>
        <a:off x="37467" y="37467"/>
        <a:ext cx="10479640" cy="692586"/>
      </dsp:txXfrm>
    </dsp:sp>
    <dsp:sp modelId="{779060CE-355A-4A80-8AA8-BFF9F2FB59DB}">
      <dsp:nvSpPr>
        <dsp:cNvPr id="0" name=""/>
        <dsp:cNvSpPr/>
      </dsp:nvSpPr>
      <dsp:spPr>
        <a:xfrm>
          <a:off x="0" y="899305"/>
          <a:ext cx="10554574" cy="7675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Security Challenges</a:t>
          </a:r>
        </a:p>
      </dsp:txBody>
      <dsp:txXfrm>
        <a:off x="37467" y="936772"/>
        <a:ext cx="10479640" cy="692586"/>
      </dsp:txXfrm>
    </dsp:sp>
    <dsp:sp modelId="{1CB837BC-0728-4622-A2AA-AB8E631E7EB6}">
      <dsp:nvSpPr>
        <dsp:cNvPr id="0" name=""/>
        <dsp:cNvSpPr/>
      </dsp:nvSpPr>
      <dsp:spPr>
        <a:xfrm>
          <a:off x="0" y="1758985"/>
          <a:ext cx="10554574" cy="7675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dirty="0"/>
            <a:t>Security Protocols</a:t>
          </a:r>
        </a:p>
      </dsp:txBody>
      <dsp:txXfrm>
        <a:off x="37467" y="1796452"/>
        <a:ext cx="10479640" cy="692586"/>
      </dsp:txXfrm>
    </dsp:sp>
    <dsp:sp modelId="{558986BF-A66E-48A9-9D97-116E5C738B0E}">
      <dsp:nvSpPr>
        <dsp:cNvPr id="0" name=""/>
        <dsp:cNvSpPr/>
      </dsp:nvSpPr>
      <dsp:spPr>
        <a:xfrm>
          <a:off x="0" y="2618666"/>
          <a:ext cx="10554574" cy="7675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System Models and Security Requirements</a:t>
          </a:r>
          <a:endParaRPr lang="en-IN" sz="3200" kern="1200" dirty="0"/>
        </a:p>
      </dsp:txBody>
      <dsp:txXfrm>
        <a:off x="37467" y="2656133"/>
        <a:ext cx="10479640" cy="692586"/>
      </dsp:txXfrm>
    </dsp:sp>
    <dsp:sp modelId="{F8143BE1-9C59-4856-AD34-C5102853D74F}">
      <dsp:nvSpPr>
        <dsp:cNvPr id="0" name=""/>
        <dsp:cNvSpPr/>
      </dsp:nvSpPr>
      <dsp:spPr>
        <a:xfrm>
          <a:off x="0" y="3478346"/>
          <a:ext cx="10554574" cy="7675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Future Research Directions</a:t>
          </a:r>
          <a:endParaRPr lang="en-IN" sz="3200" kern="1200" dirty="0"/>
        </a:p>
      </dsp:txBody>
      <dsp:txXfrm>
        <a:off x="37467" y="3515813"/>
        <a:ext cx="10479640" cy="6925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22D5E-142C-4FE9-BDBC-FE6F810619E5}">
      <dsp:nvSpPr>
        <dsp:cNvPr id="0" name=""/>
        <dsp:cNvSpPr/>
      </dsp:nvSpPr>
      <dsp:spPr>
        <a:xfrm>
          <a:off x="0" y="353059"/>
          <a:ext cx="11389659" cy="1217276"/>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current </a:t>
          </a:r>
          <a:r>
            <a:rPr lang="en-US" sz="2000" i="1" kern="1200" dirty="0"/>
            <a:t>de facto </a:t>
          </a:r>
          <a:r>
            <a:rPr lang="en-US" sz="2000" kern="1200" dirty="0"/>
            <a:t>standard model for the designing and modeling of an ‘‘authenticated key agreement’’ security </a:t>
          </a:r>
          <a:r>
            <a:rPr lang="en-IN" sz="2000" kern="1200" dirty="0"/>
            <a:t>mechanism.</a:t>
          </a:r>
        </a:p>
        <a:p>
          <a:pPr marL="0" lvl="0" indent="0" algn="l" defTabSz="889000">
            <a:lnSpc>
              <a:spcPct val="90000"/>
            </a:lnSpc>
            <a:spcBef>
              <a:spcPct val="0"/>
            </a:spcBef>
            <a:spcAft>
              <a:spcPct val="35000"/>
            </a:spcAft>
            <a:buNone/>
          </a:pPr>
          <a:endParaRPr lang="en-IN" sz="2000" kern="1200" dirty="0"/>
        </a:p>
      </dsp:txBody>
      <dsp:txXfrm>
        <a:off x="59423" y="412482"/>
        <a:ext cx="11270813" cy="1098430"/>
      </dsp:txXfrm>
    </dsp:sp>
    <dsp:sp modelId="{6B281EEA-FBE3-48DE-A1E7-0CF7BAF18597}">
      <dsp:nvSpPr>
        <dsp:cNvPr id="0" name=""/>
        <dsp:cNvSpPr/>
      </dsp:nvSpPr>
      <dsp:spPr>
        <a:xfrm>
          <a:off x="0" y="1584736"/>
          <a:ext cx="11389659" cy="655200"/>
        </a:xfrm>
        <a:prstGeom prst="roundRect">
          <a:avLst/>
        </a:prstGeom>
        <a:solidFill>
          <a:schemeClr val="accent5">
            <a:hueOff val="812808"/>
            <a:satOff val="-6481"/>
            <a:lumOff val="-490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a powerful model with capabilities similar to the DY model. </a:t>
          </a:r>
        </a:p>
      </dsp:txBody>
      <dsp:txXfrm>
        <a:off x="31984" y="1616720"/>
        <a:ext cx="11325691" cy="591232"/>
      </dsp:txXfrm>
    </dsp:sp>
    <dsp:sp modelId="{1120A26C-7DC9-48A3-B8F9-0ED91C3BBCA7}">
      <dsp:nvSpPr>
        <dsp:cNvPr id="0" name=""/>
        <dsp:cNvSpPr/>
      </dsp:nvSpPr>
      <dsp:spPr>
        <a:xfrm>
          <a:off x="0" y="2254336"/>
          <a:ext cx="11389659" cy="655200"/>
        </a:xfrm>
        <a:prstGeom prst="roundRect">
          <a:avLst/>
        </a:prstGeom>
        <a:solidFill>
          <a:schemeClr val="accent5">
            <a:hueOff val="1625617"/>
            <a:satOff val="-12962"/>
            <a:lumOff val="-980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The adversary (A) can handle secret credentials, session states, and session keys in sessions.</a:t>
          </a:r>
        </a:p>
      </dsp:txBody>
      <dsp:txXfrm>
        <a:off x="31984" y="2286320"/>
        <a:ext cx="11325691" cy="591232"/>
      </dsp:txXfrm>
    </dsp:sp>
    <dsp:sp modelId="{A0608D9A-91DF-47FC-9A8A-6964E76B9674}">
      <dsp:nvSpPr>
        <dsp:cNvPr id="0" name=""/>
        <dsp:cNvSpPr/>
      </dsp:nvSpPr>
      <dsp:spPr>
        <a:xfrm>
          <a:off x="0" y="2923936"/>
          <a:ext cx="11389659" cy="1665826"/>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‘A’ can also capture smart IoT devices physically and use power analysis attacks to extract stored information, enabling the launch of severe attacks such as identity, password, and session key computation.  (attacks include device impersonation, replay, man-in-the-middle, and privileged-insider attacks)</a:t>
          </a:r>
        </a:p>
      </dsp:txBody>
      <dsp:txXfrm>
        <a:off x="81319" y="3005255"/>
        <a:ext cx="11227021" cy="15031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3A72B-9D4F-4DDB-A41B-1FB11B1A4A60}">
      <dsp:nvSpPr>
        <dsp:cNvPr id="0" name=""/>
        <dsp:cNvSpPr/>
      </dsp:nvSpPr>
      <dsp:spPr>
        <a:xfrm>
          <a:off x="0" y="184190"/>
          <a:ext cx="10853335" cy="2262487"/>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A can even create new malicious devices with additional attack functions (wormhole, blackhole) using the extracted information. </a:t>
          </a:r>
        </a:p>
      </dsp:txBody>
      <dsp:txXfrm>
        <a:off x="110446" y="294636"/>
        <a:ext cx="10632443" cy="2041595"/>
      </dsp:txXfrm>
    </dsp:sp>
    <dsp:sp modelId="{C1B8C38D-B059-4B00-A451-715A939F7E94}">
      <dsp:nvSpPr>
        <dsp:cNvPr id="0" name=""/>
        <dsp:cNvSpPr/>
      </dsp:nvSpPr>
      <dsp:spPr>
        <a:xfrm>
          <a:off x="0" y="2373225"/>
          <a:ext cx="10853335" cy="2262487"/>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None/>
          </a:pPr>
          <a:r>
            <a:rPr lang="en-IN" sz="2600" kern="1200" dirty="0"/>
            <a:t>These malicious devices are then deployed in the target area. The impact of these attacks results in loss, dropping, delay, or modification of data packets, negatively affecting the performance of communication in a 5G-enabled IoT environment.</a:t>
          </a:r>
        </a:p>
      </dsp:txBody>
      <dsp:txXfrm>
        <a:off x="110446" y="2483671"/>
        <a:ext cx="10632443" cy="20415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404C4-AA26-4366-A7D6-78E9D704DC27}">
      <dsp:nvSpPr>
        <dsp:cNvPr id="0" name=""/>
        <dsp:cNvSpPr/>
      </dsp:nvSpPr>
      <dsp:spPr>
        <a:xfrm>
          <a:off x="4510550" y="1344148"/>
          <a:ext cx="1009280" cy="484079"/>
        </a:xfrm>
        <a:custGeom>
          <a:avLst/>
          <a:gdLst/>
          <a:ahLst/>
          <a:cxnLst/>
          <a:rect l="0" t="0" r="0" b="0"/>
          <a:pathLst>
            <a:path>
              <a:moveTo>
                <a:pt x="0" y="0"/>
              </a:moveTo>
              <a:lnTo>
                <a:pt x="457610" y="0"/>
              </a:lnTo>
              <a:lnTo>
                <a:pt x="457610" y="484079"/>
              </a:lnTo>
              <a:lnTo>
                <a:pt x="1009280" y="48407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EDD4DC-9FAC-41DB-B108-829769B731E9}">
      <dsp:nvSpPr>
        <dsp:cNvPr id="0" name=""/>
        <dsp:cNvSpPr/>
      </dsp:nvSpPr>
      <dsp:spPr>
        <a:xfrm>
          <a:off x="4510550" y="458052"/>
          <a:ext cx="1103986" cy="886095"/>
        </a:xfrm>
        <a:custGeom>
          <a:avLst/>
          <a:gdLst/>
          <a:ahLst/>
          <a:cxnLst/>
          <a:rect l="0" t="0" r="0" b="0"/>
          <a:pathLst>
            <a:path>
              <a:moveTo>
                <a:pt x="0" y="886095"/>
              </a:moveTo>
              <a:lnTo>
                <a:pt x="552315" y="886095"/>
              </a:lnTo>
              <a:lnTo>
                <a:pt x="552315" y="0"/>
              </a:lnTo>
              <a:lnTo>
                <a:pt x="1103986"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20029B-CA45-4A08-B041-8516C2BB1A5F}">
      <dsp:nvSpPr>
        <dsp:cNvPr id="0" name=""/>
        <dsp:cNvSpPr/>
      </dsp:nvSpPr>
      <dsp:spPr>
        <a:xfrm>
          <a:off x="645" y="919873"/>
          <a:ext cx="4509904" cy="848549"/>
        </a:xfrm>
        <a:prstGeom prst="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kern="1200" dirty="0"/>
            <a:t>Security protocols</a:t>
          </a:r>
        </a:p>
      </dsp:txBody>
      <dsp:txXfrm>
        <a:off x="645" y="919873"/>
        <a:ext cx="4509904" cy="848549"/>
      </dsp:txXfrm>
    </dsp:sp>
    <dsp:sp modelId="{20A1106B-77CC-4CBF-BF13-F8075D52DDA8}">
      <dsp:nvSpPr>
        <dsp:cNvPr id="0" name=""/>
        <dsp:cNvSpPr/>
      </dsp:nvSpPr>
      <dsp:spPr>
        <a:xfrm>
          <a:off x="5614536" y="0"/>
          <a:ext cx="5516702" cy="916105"/>
        </a:xfrm>
        <a:prstGeom prst="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kern="1200" dirty="0"/>
            <a:t>key management protocols</a:t>
          </a:r>
        </a:p>
      </dsp:txBody>
      <dsp:txXfrm>
        <a:off x="5614536" y="0"/>
        <a:ext cx="5516702" cy="916105"/>
      </dsp:txXfrm>
    </dsp:sp>
    <dsp:sp modelId="{0842271F-C0AE-4C19-B934-3A934A369B2D}">
      <dsp:nvSpPr>
        <dsp:cNvPr id="0" name=""/>
        <dsp:cNvSpPr/>
      </dsp:nvSpPr>
      <dsp:spPr>
        <a:xfrm>
          <a:off x="5519830" y="1416404"/>
          <a:ext cx="5516702" cy="823646"/>
        </a:xfrm>
        <a:prstGeom prst="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kern="1200" dirty="0"/>
            <a:t>Authentication/user</a:t>
          </a:r>
        </a:p>
        <a:p>
          <a:pPr marL="0" lvl="0" indent="0" algn="ctr" defTabSz="889000">
            <a:lnSpc>
              <a:spcPct val="90000"/>
            </a:lnSpc>
            <a:spcBef>
              <a:spcPct val="0"/>
            </a:spcBef>
            <a:spcAft>
              <a:spcPct val="35000"/>
            </a:spcAft>
            <a:buNone/>
          </a:pPr>
          <a:r>
            <a:rPr lang="en-IN" sz="2000" b="1" kern="1200" dirty="0"/>
            <a:t>authentication protocols</a:t>
          </a:r>
        </a:p>
      </dsp:txBody>
      <dsp:txXfrm>
        <a:off x="5519830" y="1416404"/>
        <a:ext cx="5516702" cy="823646"/>
      </dsp:txXfrm>
    </dsp:sp>
    <dsp:sp modelId="{F1F8D880-444B-430D-A003-5E824DC1C7CC}">
      <dsp:nvSpPr>
        <dsp:cNvPr id="0" name=""/>
        <dsp:cNvSpPr/>
      </dsp:nvSpPr>
      <dsp:spPr>
        <a:xfrm>
          <a:off x="5578749" y="2624537"/>
          <a:ext cx="5516702" cy="828997"/>
        </a:xfrm>
        <a:prstGeom prst="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kern="1200" dirty="0"/>
            <a:t>Access control/user access</a:t>
          </a:r>
        </a:p>
        <a:p>
          <a:pPr marL="0" lvl="0" indent="0" algn="ctr" defTabSz="889000">
            <a:lnSpc>
              <a:spcPct val="90000"/>
            </a:lnSpc>
            <a:spcBef>
              <a:spcPct val="0"/>
            </a:spcBef>
            <a:spcAft>
              <a:spcPct val="35000"/>
            </a:spcAft>
            <a:buNone/>
          </a:pPr>
          <a:r>
            <a:rPr lang="en-IN" sz="2000" b="1" kern="1200" dirty="0"/>
            <a:t>control protocols</a:t>
          </a:r>
        </a:p>
      </dsp:txBody>
      <dsp:txXfrm>
        <a:off x="5578749" y="2624537"/>
        <a:ext cx="5516702" cy="828997"/>
      </dsp:txXfrm>
    </dsp:sp>
    <dsp:sp modelId="{2F1449AC-5BFB-4685-B061-26EE137DED0A}">
      <dsp:nvSpPr>
        <dsp:cNvPr id="0" name=""/>
        <dsp:cNvSpPr/>
      </dsp:nvSpPr>
      <dsp:spPr>
        <a:xfrm>
          <a:off x="5519830" y="3940454"/>
          <a:ext cx="5516702" cy="828997"/>
        </a:xfrm>
        <a:prstGeom prst="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kern="1200" dirty="0"/>
            <a:t>Intrusion detection protocols</a:t>
          </a:r>
        </a:p>
      </dsp:txBody>
      <dsp:txXfrm>
        <a:off x="5519830" y="3940454"/>
        <a:ext cx="5516702" cy="8289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F9A0B-D2E1-42F9-AD60-F93B51A66769}">
      <dsp:nvSpPr>
        <dsp:cNvPr id="0" name=""/>
        <dsp:cNvSpPr/>
      </dsp:nvSpPr>
      <dsp:spPr>
        <a:xfrm>
          <a:off x="877588" y="0"/>
          <a:ext cx="9946005" cy="535193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D5B3E7-E2F1-44A9-8D45-D4734023DC3D}">
      <dsp:nvSpPr>
        <dsp:cNvPr id="0" name=""/>
        <dsp:cNvSpPr/>
      </dsp:nvSpPr>
      <dsp:spPr>
        <a:xfrm>
          <a:off x="6468" y="694519"/>
          <a:ext cx="2309055" cy="396289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Security: </a:t>
          </a:r>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r>
            <a:rPr lang="en-US" sz="1800" kern="1200" dirty="0"/>
            <a:t>Ensuring secure communication and protecting data from unauthorized access or malicious attacks.</a:t>
          </a:r>
          <a:endParaRPr lang="en-IN" sz="1800" kern="1200" dirty="0"/>
        </a:p>
      </dsp:txBody>
      <dsp:txXfrm>
        <a:off x="119187" y="807238"/>
        <a:ext cx="2083617" cy="3737452"/>
      </dsp:txXfrm>
    </dsp:sp>
    <dsp:sp modelId="{A7289319-9D2E-4521-868C-99CC8FF87287}">
      <dsp:nvSpPr>
        <dsp:cNvPr id="0" name=""/>
        <dsp:cNvSpPr/>
      </dsp:nvSpPr>
      <dsp:spPr>
        <a:xfrm>
          <a:off x="2638334" y="653674"/>
          <a:ext cx="1850045" cy="4044581"/>
        </a:xfrm>
        <a:prstGeom prst="roundRect">
          <a:avLst/>
        </a:prstGeom>
        <a:solidFill>
          <a:schemeClr val="accent5">
            <a:hueOff val="609606"/>
            <a:satOff val="-4861"/>
            <a:lumOff val="-36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Privacy:</a:t>
          </a:r>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r>
            <a:rPr lang="en-US" sz="1800" b="1" kern="1200" dirty="0"/>
            <a:t> </a:t>
          </a:r>
          <a:r>
            <a:rPr lang="en-US" sz="1800" kern="1200" dirty="0"/>
            <a:t>Safeguarding sensitive user information and preventing unauthorized disclosure.</a:t>
          </a:r>
          <a:endParaRPr lang="en-IN" sz="1800" kern="1200" dirty="0"/>
        </a:p>
      </dsp:txBody>
      <dsp:txXfrm>
        <a:off x="2728646" y="743986"/>
        <a:ext cx="1669421" cy="3863957"/>
      </dsp:txXfrm>
    </dsp:sp>
    <dsp:sp modelId="{72D55CED-0064-4E83-B8FB-D69D9EA3A051}">
      <dsp:nvSpPr>
        <dsp:cNvPr id="0" name=""/>
        <dsp:cNvSpPr/>
      </dsp:nvSpPr>
      <dsp:spPr>
        <a:xfrm>
          <a:off x="4811190" y="712695"/>
          <a:ext cx="2016604" cy="3926539"/>
        </a:xfrm>
        <a:prstGeom prst="roundRect">
          <a:avLst/>
        </a:prstGeom>
        <a:solidFill>
          <a:schemeClr val="accent5">
            <a:hueOff val="1219212"/>
            <a:satOff val="-9721"/>
            <a:lumOff val="-73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Scalability:</a:t>
          </a:r>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r>
            <a:rPr lang="en-US" sz="1800" b="1" kern="1200" dirty="0"/>
            <a:t> </a:t>
          </a:r>
          <a:r>
            <a:rPr lang="en-US" sz="1800" kern="1200" dirty="0"/>
            <a:t>Managing the increasing number of connected devices and data volume efficiently.</a:t>
          </a:r>
          <a:endParaRPr lang="en-IN" sz="1800" kern="1200" dirty="0"/>
        </a:p>
      </dsp:txBody>
      <dsp:txXfrm>
        <a:off x="4909632" y="811137"/>
        <a:ext cx="1819720" cy="3729655"/>
      </dsp:txXfrm>
    </dsp:sp>
    <dsp:sp modelId="{92DB57A5-BEF8-4877-9651-0112EAA8FDD6}">
      <dsp:nvSpPr>
        <dsp:cNvPr id="0" name=""/>
        <dsp:cNvSpPr/>
      </dsp:nvSpPr>
      <dsp:spPr>
        <a:xfrm>
          <a:off x="7150606" y="612817"/>
          <a:ext cx="2143202" cy="4126295"/>
        </a:xfrm>
        <a:prstGeom prst="roundRect">
          <a:avLst/>
        </a:prstGeom>
        <a:solidFill>
          <a:schemeClr val="accent5">
            <a:hueOff val="1828819"/>
            <a:satOff val="-14582"/>
            <a:lumOff val="-110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Interoperability:</a:t>
          </a:r>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r>
            <a:rPr lang="en-US" sz="1800" b="1" kern="1200" dirty="0"/>
            <a:t> </a:t>
          </a:r>
          <a:r>
            <a:rPr lang="en-US" sz="1800" kern="1200" dirty="0"/>
            <a:t>Enabling seamless communication and integration among diverse IoT devices and platforms.</a:t>
          </a:r>
          <a:endParaRPr lang="en-IN" sz="1800" kern="1200" dirty="0"/>
        </a:p>
      </dsp:txBody>
      <dsp:txXfrm>
        <a:off x="7255228" y="717439"/>
        <a:ext cx="1933958" cy="3917051"/>
      </dsp:txXfrm>
    </dsp:sp>
    <dsp:sp modelId="{DD2EE0F0-AC66-47CB-8201-D46CA4CA2625}">
      <dsp:nvSpPr>
        <dsp:cNvPr id="0" name=""/>
        <dsp:cNvSpPr/>
      </dsp:nvSpPr>
      <dsp:spPr>
        <a:xfrm>
          <a:off x="9616619" y="524435"/>
          <a:ext cx="2078095" cy="4303058"/>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Reliability:</a:t>
          </a:r>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r>
            <a:rPr lang="en-US" sz="1800" b="1" kern="1200" dirty="0"/>
            <a:t> </a:t>
          </a:r>
          <a:r>
            <a:rPr lang="en-US" sz="1800" kern="1200" dirty="0"/>
            <a:t>Ensuring consistent and reliable connectivity for critical applications.</a:t>
          </a:r>
          <a:endParaRPr lang="en-IN" sz="1800" kern="1200" dirty="0"/>
        </a:p>
      </dsp:txBody>
      <dsp:txXfrm>
        <a:off x="9718063" y="625879"/>
        <a:ext cx="1875207" cy="41001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369AA-009C-4DB9-BD27-9C55CD820F12}">
      <dsp:nvSpPr>
        <dsp:cNvPr id="0" name=""/>
        <dsp:cNvSpPr/>
      </dsp:nvSpPr>
      <dsp:spPr>
        <a:xfrm>
          <a:off x="0" y="70175"/>
          <a:ext cx="11725346"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Designing security protocols for heterogenous IoT environments is a complex task due to the varying abilities and concerns of different applications.</a:t>
          </a:r>
          <a:endParaRPr lang="en-IN" sz="2000" kern="1200" dirty="0"/>
        </a:p>
      </dsp:txBody>
      <dsp:txXfrm>
        <a:off x="59399" y="129574"/>
        <a:ext cx="11606548" cy="1098002"/>
      </dsp:txXfrm>
    </dsp:sp>
    <dsp:sp modelId="{3F877F0B-4DCC-4F73-9484-F3248F731B3B}">
      <dsp:nvSpPr>
        <dsp:cNvPr id="0" name=""/>
        <dsp:cNvSpPr/>
      </dsp:nvSpPr>
      <dsp:spPr>
        <a:xfrm>
          <a:off x="0" y="1474176"/>
          <a:ext cx="11725346"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Smart healthcare communication environments, for example, involve storing electronic health records on cloud servers for processing and decision-making.</a:t>
          </a:r>
          <a:endParaRPr lang="en-IN" sz="2000" kern="1200"/>
        </a:p>
      </dsp:txBody>
      <dsp:txXfrm>
        <a:off x="59399" y="1533575"/>
        <a:ext cx="11606548" cy="1098002"/>
      </dsp:txXfrm>
    </dsp:sp>
    <dsp:sp modelId="{BA601BA8-EF7E-4BC6-B36E-C33D93B43E7F}">
      <dsp:nvSpPr>
        <dsp:cNvPr id="0" name=""/>
        <dsp:cNvSpPr/>
      </dsp:nvSpPr>
      <dsp:spPr>
        <a:xfrm>
          <a:off x="0" y="2878176"/>
          <a:ext cx="11725346"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Body area networks (BANs) within this environment consist of different devices generating and transmitting data to the cloud server.</a:t>
          </a:r>
          <a:endParaRPr lang="en-IN" sz="2000" kern="1200" dirty="0"/>
        </a:p>
      </dsp:txBody>
      <dsp:txXfrm>
        <a:off x="59399" y="2937575"/>
        <a:ext cx="11606548" cy="10980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28682-AA10-4C93-A483-870FC2CD3FF4}">
      <dsp:nvSpPr>
        <dsp:cNvPr id="0" name=""/>
        <dsp:cNvSpPr/>
      </dsp:nvSpPr>
      <dsp:spPr>
        <a:xfrm>
          <a:off x="0" y="1532964"/>
          <a:ext cx="11672046" cy="2043952"/>
        </a:xfrm>
        <a:prstGeom prst="notchedRightArrow">
          <a:avLst/>
        </a:prstGeom>
        <a:solidFill>
          <a:schemeClr val="accent4">
            <a:tint val="40000"/>
            <a:hueOff val="0"/>
            <a:satOff val="0"/>
            <a:lumOff val="0"/>
            <a:alphaOff val="0"/>
          </a:schemeClr>
        </a:solidFill>
        <a:ln w="9525" cap="rnd"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7DF3D831-889A-45AD-B9B7-F95810D3C67C}">
      <dsp:nvSpPr>
        <dsp:cNvPr id="0" name=""/>
        <dsp:cNvSpPr/>
      </dsp:nvSpPr>
      <dsp:spPr>
        <a:xfrm>
          <a:off x="8582" y="10086"/>
          <a:ext cx="2414529" cy="2003605"/>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t>Enhancing security mechanisms: </a:t>
          </a:r>
        </a:p>
        <a:p>
          <a:pPr marL="0" lvl="0" indent="0" algn="ctr" defTabSz="622300">
            <a:lnSpc>
              <a:spcPct val="90000"/>
            </a:lnSpc>
            <a:spcBef>
              <a:spcPct val="0"/>
            </a:spcBef>
            <a:spcAft>
              <a:spcPct val="35000"/>
            </a:spcAft>
            <a:buNone/>
          </a:pPr>
          <a:r>
            <a:rPr lang="en-US" sz="1400" kern="1200" dirty="0"/>
            <a:t>Developing robust authentication, encryption, and access control protocols to protect IoT devices and data.</a:t>
          </a:r>
          <a:endParaRPr lang="en-IN" sz="1400" kern="1200" dirty="0"/>
        </a:p>
      </dsp:txBody>
      <dsp:txXfrm>
        <a:off x="8582" y="10086"/>
        <a:ext cx="2414529" cy="2003605"/>
      </dsp:txXfrm>
    </dsp:sp>
    <dsp:sp modelId="{B494BB44-33AA-4464-982D-25244156C606}">
      <dsp:nvSpPr>
        <dsp:cNvPr id="0" name=""/>
        <dsp:cNvSpPr/>
      </dsp:nvSpPr>
      <dsp:spPr>
        <a:xfrm>
          <a:off x="960352" y="2289359"/>
          <a:ext cx="510988" cy="510988"/>
        </a:xfrm>
        <a:prstGeom prst="ellipse">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72AA20E-A6AE-47E8-87E5-3F317E308B0E}">
      <dsp:nvSpPr>
        <dsp:cNvPr id="0" name=""/>
        <dsp:cNvSpPr/>
      </dsp:nvSpPr>
      <dsp:spPr>
        <a:xfrm>
          <a:off x="2457478" y="3065929"/>
          <a:ext cx="3513753" cy="204395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t>Privacy-preserving techniques:</a:t>
          </a:r>
        </a:p>
        <a:p>
          <a:pPr marL="0" lvl="0" indent="0" algn="ctr" defTabSz="622300">
            <a:lnSpc>
              <a:spcPct val="90000"/>
            </a:lnSpc>
            <a:spcBef>
              <a:spcPct val="0"/>
            </a:spcBef>
            <a:spcAft>
              <a:spcPct val="35000"/>
            </a:spcAft>
            <a:buNone/>
          </a:pPr>
          <a:r>
            <a:rPr lang="en-US" sz="1400" b="1" kern="1200" dirty="0"/>
            <a:t> </a:t>
          </a:r>
          <a:r>
            <a:rPr lang="en-US" sz="1400" kern="1200" dirty="0"/>
            <a:t>Designing privacy-enhancing solutions that allow data collection while preserving user privacy.</a:t>
          </a:r>
          <a:endParaRPr lang="en-IN" sz="1400" kern="1200" dirty="0"/>
        </a:p>
      </dsp:txBody>
      <dsp:txXfrm>
        <a:off x="2457478" y="3065929"/>
        <a:ext cx="3513753" cy="2043952"/>
      </dsp:txXfrm>
    </dsp:sp>
    <dsp:sp modelId="{ECFFF395-1F24-40B4-B67C-FA8991E8D96C}">
      <dsp:nvSpPr>
        <dsp:cNvPr id="0" name=""/>
        <dsp:cNvSpPr/>
      </dsp:nvSpPr>
      <dsp:spPr>
        <a:xfrm>
          <a:off x="3958861" y="2299446"/>
          <a:ext cx="510988" cy="510988"/>
        </a:xfrm>
        <a:prstGeom prst="ellipse">
          <a:avLst/>
        </a:prstGeom>
        <a:solidFill>
          <a:schemeClr val="accent4">
            <a:hueOff val="4609519"/>
            <a:satOff val="1314"/>
            <a:lumOff val="3791"/>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70E5952-A4DB-4A56-B438-483A9FC38B07}">
      <dsp:nvSpPr>
        <dsp:cNvPr id="0" name=""/>
        <dsp:cNvSpPr/>
      </dsp:nvSpPr>
      <dsp:spPr>
        <a:xfrm>
          <a:off x="6005598" y="0"/>
          <a:ext cx="2448532" cy="204395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t>Data analytics and AI:</a:t>
          </a:r>
        </a:p>
        <a:p>
          <a:pPr marL="0" lvl="0" indent="0" algn="ctr" defTabSz="622300">
            <a:lnSpc>
              <a:spcPct val="90000"/>
            </a:lnSpc>
            <a:spcBef>
              <a:spcPct val="0"/>
            </a:spcBef>
            <a:spcAft>
              <a:spcPct val="35000"/>
            </a:spcAft>
            <a:buNone/>
          </a:pPr>
          <a:r>
            <a:rPr lang="en-US" sz="1400" b="1" kern="1200" dirty="0"/>
            <a:t> </a:t>
          </a:r>
          <a:r>
            <a:rPr lang="en-US" sz="1400" kern="1200" dirty="0"/>
            <a:t>Exploring advanced analytics and AI algorithms to extract actionable insights from the vast amount of IoT-generated data.</a:t>
          </a:r>
          <a:endParaRPr lang="en-IN" sz="1400" kern="1200" dirty="0"/>
        </a:p>
      </dsp:txBody>
      <dsp:txXfrm>
        <a:off x="6005598" y="0"/>
        <a:ext cx="2448532" cy="2043952"/>
      </dsp:txXfrm>
    </dsp:sp>
    <dsp:sp modelId="{EF416E5F-BF60-4537-B642-31A5F4ED8007}">
      <dsp:nvSpPr>
        <dsp:cNvPr id="0" name=""/>
        <dsp:cNvSpPr/>
      </dsp:nvSpPr>
      <dsp:spPr>
        <a:xfrm>
          <a:off x="6974370" y="2299446"/>
          <a:ext cx="510988" cy="510988"/>
        </a:xfrm>
        <a:prstGeom prst="ellipse">
          <a:avLst/>
        </a:prstGeom>
        <a:solidFill>
          <a:schemeClr val="accent4">
            <a:hueOff val="9219038"/>
            <a:satOff val="2627"/>
            <a:lumOff val="7581"/>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C4DD642-6A0A-4709-B7C7-5A923618A306}">
      <dsp:nvSpPr>
        <dsp:cNvPr id="0" name=""/>
        <dsp:cNvSpPr/>
      </dsp:nvSpPr>
      <dsp:spPr>
        <a:xfrm>
          <a:off x="8488497" y="3065929"/>
          <a:ext cx="2007762" cy="204395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t>Edge computing:</a:t>
          </a:r>
        </a:p>
        <a:p>
          <a:pPr marL="0" lvl="0" indent="0" algn="ctr" defTabSz="622300">
            <a:lnSpc>
              <a:spcPct val="90000"/>
            </a:lnSpc>
            <a:spcBef>
              <a:spcPct val="0"/>
            </a:spcBef>
            <a:spcAft>
              <a:spcPct val="35000"/>
            </a:spcAft>
            <a:buNone/>
          </a:pPr>
          <a:r>
            <a:rPr lang="en-US" sz="1400" b="1" kern="1200" dirty="0"/>
            <a:t> </a:t>
          </a:r>
          <a:r>
            <a:rPr lang="en-US" sz="1400" kern="1200" dirty="0"/>
            <a:t>Utilizing edge computing to perform real-time data processing and reduce latency for time-sensitive applications.</a:t>
          </a:r>
          <a:endParaRPr lang="en-IN" sz="1400" kern="1200" dirty="0"/>
        </a:p>
      </dsp:txBody>
      <dsp:txXfrm>
        <a:off x="8488497" y="3065929"/>
        <a:ext cx="2007762" cy="2043952"/>
      </dsp:txXfrm>
    </dsp:sp>
    <dsp:sp modelId="{49987283-05BA-48A0-A763-98045A5F184F}">
      <dsp:nvSpPr>
        <dsp:cNvPr id="0" name=""/>
        <dsp:cNvSpPr/>
      </dsp:nvSpPr>
      <dsp:spPr>
        <a:xfrm>
          <a:off x="9236884" y="2299446"/>
          <a:ext cx="510988" cy="510988"/>
        </a:xfrm>
        <a:prstGeom prst="ellipse">
          <a:avLst/>
        </a:prstGeom>
        <a:solidFill>
          <a:schemeClr val="accent4">
            <a:hueOff val="13828557"/>
            <a:satOff val="3941"/>
            <a:lumOff val="11372"/>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1DF71-1D29-4EDC-A104-DB2F42CE0434}">
      <dsp:nvSpPr>
        <dsp:cNvPr id="0" name=""/>
        <dsp:cNvSpPr/>
      </dsp:nvSpPr>
      <dsp:spPr>
        <a:xfrm>
          <a:off x="1746396" y="1576"/>
          <a:ext cx="9056751" cy="120092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b="1" kern="1200" dirty="0"/>
            <a:t>Need for Security in IoT and Challenges</a:t>
          </a:r>
          <a:endParaRPr lang="en-IN" sz="3600" kern="1200" dirty="0">
            <a:latin typeface="Arial" panose="020B0604020202020204" pitchFamily="34" charset="0"/>
            <a:cs typeface="Arial" panose="020B0604020202020204" pitchFamily="34" charset="0"/>
          </a:endParaRPr>
        </a:p>
      </dsp:txBody>
      <dsp:txXfrm>
        <a:off x="1781570" y="36750"/>
        <a:ext cx="8986403" cy="1130580"/>
      </dsp:txXfrm>
    </dsp:sp>
    <dsp:sp modelId="{9861C165-DEB9-4441-874C-83CE6D8ADF3B}">
      <dsp:nvSpPr>
        <dsp:cNvPr id="0" name=""/>
        <dsp:cNvSpPr/>
      </dsp:nvSpPr>
      <dsp:spPr>
        <a:xfrm>
          <a:off x="1746396" y="1418671"/>
          <a:ext cx="1200928" cy="1200928"/>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0" r="-5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0F0326-266B-4C11-BE5B-1EDBA0B77BDF}">
      <dsp:nvSpPr>
        <dsp:cNvPr id="0" name=""/>
        <dsp:cNvSpPr/>
      </dsp:nvSpPr>
      <dsp:spPr>
        <a:xfrm>
          <a:off x="3019380" y="1418671"/>
          <a:ext cx="7783767" cy="1200928"/>
        </a:xfrm>
        <a:prstGeom prst="roundRect">
          <a:avLst>
            <a:gd name="adj" fmla="val 1667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just"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Data Privacy: </a:t>
          </a:r>
          <a:r>
            <a:rPr lang="en-US" sz="1600" kern="1200" dirty="0">
              <a:latin typeface="Arial" panose="020B0604020202020204" pitchFamily="34" charset="0"/>
              <a:cs typeface="Arial" panose="020B0604020202020204" pitchFamily="34" charset="0"/>
            </a:rPr>
            <a:t>IoT devices collect and transmit sensitive data, such as personal information and business data. Protecting this data from unauthorized access and ensuring privacy is essential.</a:t>
          </a:r>
          <a:endParaRPr lang="en-IN" sz="1600" kern="1200" dirty="0">
            <a:latin typeface="Arial" panose="020B0604020202020204" pitchFamily="34" charset="0"/>
            <a:cs typeface="Arial" panose="020B0604020202020204" pitchFamily="34" charset="0"/>
          </a:endParaRPr>
        </a:p>
      </dsp:txBody>
      <dsp:txXfrm>
        <a:off x="3078015" y="1477306"/>
        <a:ext cx="7666497" cy="1083658"/>
      </dsp:txXfrm>
    </dsp:sp>
    <dsp:sp modelId="{FED3170E-0CA3-40AD-A7E9-547381E9D0AB}">
      <dsp:nvSpPr>
        <dsp:cNvPr id="0" name=""/>
        <dsp:cNvSpPr/>
      </dsp:nvSpPr>
      <dsp:spPr>
        <a:xfrm>
          <a:off x="1746396" y="2763711"/>
          <a:ext cx="1200928" cy="1200928"/>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6000" r="-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F0D122-154C-4BAA-8B64-083D7F4EA4B8}">
      <dsp:nvSpPr>
        <dsp:cNvPr id="0" name=""/>
        <dsp:cNvSpPr/>
      </dsp:nvSpPr>
      <dsp:spPr>
        <a:xfrm>
          <a:off x="3019380" y="2763711"/>
          <a:ext cx="7783767" cy="1200928"/>
        </a:xfrm>
        <a:prstGeom prst="roundRect">
          <a:avLst>
            <a:gd name="adj" fmla="val 16670"/>
          </a:avLst>
        </a:prstGeom>
        <a:solidFill>
          <a:schemeClr val="accent3">
            <a:hueOff val="367148"/>
            <a:satOff val="1411"/>
            <a:lumOff val="1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just"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Device Security: </a:t>
          </a:r>
          <a:r>
            <a:rPr lang="en-US" sz="1600" kern="1200" dirty="0">
              <a:latin typeface="Arial" panose="020B0604020202020204" pitchFamily="34" charset="0"/>
              <a:cs typeface="Arial" panose="020B0604020202020204" pitchFamily="34" charset="0"/>
            </a:rPr>
            <a:t>IoT devices often have limited computational capabilities, making them susceptible to attacks. Compromised devices can be used as entry points to launch attacks on networks or gain unauthorized access to other devices.</a:t>
          </a:r>
          <a:endParaRPr lang="en-IN" sz="1600" kern="1200" dirty="0">
            <a:latin typeface="Arial" panose="020B0604020202020204" pitchFamily="34" charset="0"/>
            <a:cs typeface="Arial" panose="020B0604020202020204" pitchFamily="34" charset="0"/>
          </a:endParaRPr>
        </a:p>
      </dsp:txBody>
      <dsp:txXfrm>
        <a:off x="3078015" y="2822346"/>
        <a:ext cx="7666497" cy="1083658"/>
      </dsp:txXfrm>
    </dsp:sp>
    <dsp:sp modelId="{4CD56E46-57CD-4CE5-9EC7-AE2D4E3D387F}">
      <dsp:nvSpPr>
        <dsp:cNvPr id="0" name=""/>
        <dsp:cNvSpPr/>
      </dsp:nvSpPr>
      <dsp:spPr>
        <a:xfrm>
          <a:off x="1746396" y="4108750"/>
          <a:ext cx="1200928" cy="1200928"/>
        </a:xfrm>
        <a:prstGeom prst="roundRect">
          <a:avLst>
            <a:gd name="adj" fmla="val 16670"/>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30000" r="-3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1F497B-A44B-4BC1-9314-D3F6C29596BB}">
      <dsp:nvSpPr>
        <dsp:cNvPr id="0" name=""/>
        <dsp:cNvSpPr/>
      </dsp:nvSpPr>
      <dsp:spPr>
        <a:xfrm>
          <a:off x="3019380" y="4108750"/>
          <a:ext cx="7783767" cy="1200928"/>
        </a:xfrm>
        <a:prstGeom prst="roundRect">
          <a:avLst>
            <a:gd name="adj" fmla="val 16670"/>
          </a:avLst>
        </a:prstGeom>
        <a:solidFill>
          <a:schemeClr val="accent3">
            <a:hueOff val="734297"/>
            <a:satOff val="2823"/>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just"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Network Security: </a:t>
          </a:r>
          <a:r>
            <a:rPr lang="en-US" sz="1600" kern="1200" dirty="0">
              <a:latin typeface="Arial" panose="020B0604020202020204" pitchFamily="34" charset="0"/>
              <a:cs typeface="Arial" panose="020B0604020202020204" pitchFamily="34" charset="0"/>
            </a:rPr>
            <a:t>IoT devices rely on networks to transmit data. Securing the network infrastructure, including the communication channels and gateways, is vital to prevent unauthorized access and data interception.</a:t>
          </a:r>
          <a:endParaRPr lang="en-IN" sz="1600" kern="1200" dirty="0">
            <a:latin typeface="Arial" panose="020B0604020202020204" pitchFamily="34" charset="0"/>
            <a:cs typeface="Arial" panose="020B0604020202020204" pitchFamily="34" charset="0"/>
          </a:endParaRPr>
        </a:p>
      </dsp:txBody>
      <dsp:txXfrm>
        <a:off x="3078015" y="4167385"/>
        <a:ext cx="7666497" cy="1083658"/>
      </dsp:txXfrm>
    </dsp:sp>
    <dsp:sp modelId="{1CE2029E-CFC0-4E21-BBEC-A10C147BA66A}">
      <dsp:nvSpPr>
        <dsp:cNvPr id="0" name=""/>
        <dsp:cNvSpPr/>
      </dsp:nvSpPr>
      <dsp:spPr>
        <a:xfrm>
          <a:off x="1746396" y="5453790"/>
          <a:ext cx="1200928" cy="1200928"/>
        </a:xfrm>
        <a:prstGeom prst="roundRect">
          <a:avLst>
            <a:gd name="adj" fmla="val 16670"/>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6C64DD-5448-4EEE-B6C1-19809DD3C5AD}">
      <dsp:nvSpPr>
        <dsp:cNvPr id="0" name=""/>
        <dsp:cNvSpPr/>
      </dsp:nvSpPr>
      <dsp:spPr>
        <a:xfrm>
          <a:off x="3019380" y="5453790"/>
          <a:ext cx="7783767" cy="1200928"/>
        </a:xfrm>
        <a:prstGeom prst="roundRect">
          <a:avLst>
            <a:gd name="adj" fmla="val 16670"/>
          </a:avLst>
        </a:prstGeom>
        <a:solidFill>
          <a:schemeClr val="accent3">
            <a:hueOff val="1101445"/>
            <a:satOff val="4234"/>
            <a:lumOff val="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just" defTabSz="711200">
            <a:lnSpc>
              <a:spcPct val="90000"/>
            </a:lnSpc>
            <a:spcBef>
              <a:spcPct val="0"/>
            </a:spcBef>
            <a:spcAft>
              <a:spcPct val="35000"/>
            </a:spcAft>
            <a:buNone/>
          </a:pPr>
          <a:r>
            <a:rPr lang="en-US" sz="1600" b="1" kern="1200">
              <a:latin typeface="Arial" panose="020B0604020202020204" pitchFamily="34" charset="0"/>
              <a:cs typeface="Arial" panose="020B0604020202020204" pitchFamily="34" charset="0"/>
            </a:rPr>
            <a:t>Lack of Standards: </a:t>
          </a:r>
          <a:r>
            <a:rPr lang="en-US" sz="1600" kern="1200">
              <a:latin typeface="Arial" panose="020B0604020202020204" pitchFamily="34" charset="0"/>
              <a:cs typeface="Arial" panose="020B0604020202020204" pitchFamily="34" charset="0"/>
            </a:rPr>
            <a:t>The lack of standardized security measures across IoT devices poses a challenge. Varying security protocols, vulnerabilities, and insufficient update mechanisms make it difficult to ensure uniform security across the IoT ecosystem.</a:t>
          </a:r>
          <a:endParaRPr lang="en-IN" sz="1600" kern="1200">
            <a:latin typeface="Arial" panose="020B0604020202020204" pitchFamily="34" charset="0"/>
            <a:cs typeface="Arial" panose="020B0604020202020204" pitchFamily="34" charset="0"/>
          </a:endParaRPr>
        </a:p>
      </dsp:txBody>
      <dsp:txXfrm>
        <a:off x="3078015" y="5512425"/>
        <a:ext cx="7666497" cy="10836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9F95D-01F3-4931-B5D3-5E70C4005E4F}">
      <dsp:nvSpPr>
        <dsp:cNvPr id="0" name=""/>
        <dsp:cNvSpPr/>
      </dsp:nvSpPr>
      <dsp:spPr>
        <a:xfrm>
          <a:off x="6" y="189213"/>
          <a:ext cx="8824899" cy="3037872"/>
        </a:xfrm>
        <a:prstGeom prst="roundRect">
          <a:avLst>
            <a:gd name="adj" fmla="val 10000"/>
          </a:avLst>
        </a:prstGeom>
        <a:solidFill>
          <a:schemeClr val="accent6">
            <a:shade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Arial Rounded MT Bold" panose="020F0704030504030204" pitchFamily="34" charset="0"/>
            </a:rPr>
            <a:t>SECURITY AND PRIVACY ISSUES</a:t>
          </a:r>
          <a:endParaRPr lang="en-IN" sz="3600" b="1" kern="1200" dirty="0">
            <a:latin typeface="Arial Rounded MT Bold" panose="020F0704030504030204" pitchFamily="34" charset="0"/>
          </a:endParaRPr>
        </a:p>
      </dsp:txBody>
      <dsp:txXfrm>
        <a:off x="88982" y="278189"/>
        <a:ext cx="8646947" cy="2859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C9726-82E8-4E4D-AB8E-ED049190FC50}">
      <dsp:nvSpPr>
        <dsp:cNvPr id="0" name=""/>
        <dsp:cNvSpPr/>
      </dsp:nvSpPr>
      <dsp:spPr>
        <a:xfrm>
          <a:off x="0" y="488132"/>
          <a:ext cx="11350876" cy="103428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IoT devices are connected with the system i.e., desktop or smartphone. </a:t>
          </a:r>
          <a:endParaRPr lang="en-IN" sz="2600" kern="1200" dirty="0"/>
        </a:p>
      </dsp:txBody>
      <dsp:txXfrm>
        <a:off x="50489" y="538621"/>
        <a:ext cx="11249898" cy="933302"/>
      </dsp:txXfrm>
    </dsp:sp>
    <dsp:sp modelId="{FDEF47AB-A221-4EFE-ABF0-ABA13634F12C}">
      <dsp:nvSpPr>
        <dsp:cNvPr id="0" name=""/>
        <dsp:cNvSpPr/>
      </dsp:nvSpPr>
      <dsp:spPr>
        <a:xfrm>
          <a:off x="0" y="1597293"/>
          <a:ext cx="11350876" cy="1034280"/>
        </a:xfrm>
        <a:prstGeom prst="roundRect">
          <a:avLst/>
        </a:prstGeom>
        <a:solidFill>
          <a:schemeClr val="accent5">
            <a:hueOff val="1219212"/>
            <a:satOff val="-9721"/>
            <a:lumOff val="-73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Lack of security mechanism improves the threat of leakage of personal data. </a:t>
          </a:r>
          <a:endParaRPr lang="en-IN" sz="2600" kern="1200" dirty="0"/>
        </a:p>
      </dsp:txBody>
      <dsp:txXfrm>
        <a:off x="50489" y="1647782"/>
        <a:ext cx="11249898" cy="933302"/>
      </dsp:txXfrm>
    </dsp:sp>
    <dsp:sp modelId="{CC518BF2-3665-43BD-93FC-6686D90ED410}">
      <dsp:nvSpPr>
        <dsp:cNvPr id="0" name=""/>
        <dsp:cNvSpPr/>
      </dsp:nvSpPr>
      <dsp:spPr>
        <a:xfrm>
          <a:off x="0" y="2706453"/>
          <a:ext cx="11350876" cy="1034280"/>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collected and transmitted data of IoT devices may be disclosed (i.e., health data collected through smart healthcare devices).</a:t>
          </a:r>
          <a:endParaRPr lang="en-IN" sz="2600" kern="1200"/>
        </a:p>
      </dsp:txBody>
      <dsp:txXfrm>
        <a:off x="50489" y="2756942"/>
        <a:ext cx="11249898" cy="933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022AE-6AF5-4F3D-8885-4FB5614DA37D}">
      <dsp:nvSpPr>
        <dsp:cNvPr id="0" name=""/>
        <dsp:cNvSpPr/>
      </dsp:nvSpPr>
      <dsp:spPr>
        <a:xfrm>
          <a:off x="0" y="203108"/>
          <a:ext cx="11080377" cy="115362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It is necessary to connect IoT devices with a consumer network which have connection with the other the systems. </a:t>
          </a:r>
          <a:endParaRPr lang="en-IN" sz="2900" kern="1200" dirty="0"/>
        </a:p>
      </dsp:txBody>
      <dsp:txXfrm>
        <a:off x="56315" y="259423"/>
        <a:ext cx="10967747" cy="1040990"/>
      </dsp:txXfrm>
    </dsp:sp>
    <dsp:sp modelId="{E7F8CE92-26C2-467D-B60A-5E5923092EA3}">
      <dsp:nvSpPr>
        <dsp:cNvPr id="0" name=""/>
        <dsp:cNvSpPr/>
      </dsp:nvSpPr>
      <dsp:spPr>
        <a:xfrm>
          <a:off x="0" y="1440248"/>
          <a:ext cx="11080377" cy="1153620"/>
        </a:xfrm>
        <a:prstGeom prst="roundRect">
          <a:avLst/>
        </a:prstGeom>
        <a:solidFill>
          <a:schemeClr val="accent5">
            <a:hueOff val="1219212"/>
            <a:satOff val="-9721"/>
            <a:lumOff val="-73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IoT devices comprehend with some security vulnerabilities, which may be harmful for the network of the consumers.</a:t>
          </a:r>
          <a:endParaRPr lang="en-IN" sz="2900" kern="1200" dirty="0"/>
        </a:p>
      </dsp:txBody>
      <dsp:txXfrm>
        <a:off x="56315" y="1496563"/>
        <a:ext cx="10967747" cy="1040990"/>
      </dsp:txXfrm>
    </dsp:sp>
    <dsp:sp modelId="{568F870B-3CF1-4C57-8223-0B9626039932}">
      <dsp:nvSpPr>
        <dsp:cNvPr id="0" name=""/>
        <dsp:cNvSpPr/>
      </dsp:nvSpPr>
      <dsp:spPr>
        <a:xfrm>
          <a:off x="0" y="2677388"/>
          <a:ext cx="11080377" cy="1153620"/>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It may become the entry point for the attacker to get entry into the system.</a:t>
          </a:r>
          <a:endParaRPr lang="en-IN" sz="2900" kern="1200" dirty="0"/>
        </a:p>
      </dsp:txBody>
      <dsp:txXfrm>
        <a:off x="56315" y="2733703"/>
        <a:ext cx="10967747" cy="10409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13E95-FF7C-40D0-8360-47C16F950E32}">
      <dsp:nvSpPr>
        <dsp:cNvPr id="0" name=""/>
        <dsp:cNvSpPr/>
      </dsp:nvSpPr>
      <dsp:spPr>
        <a:xfrm>
          <a:off x="0" y="93109"/>
          <a:ext cx="11028147" cy="9945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IoT environment consists of different types of devices, which have various types of hardware and software. </a:t>
          </a:r>
        </a:p>
      </dsp:txBody>
      <dsp:txXfrm>
        <a:off x="48547" y="141656"/>
        <a:ext cx="10931053" cy="897406"/>
      </dsp:txXfrm>
    </dsp:sp>
    <dsp:sp modelId="{BC86CE59-A13E-4803-8DD5-9961D1E24825}">
      <dsp:nvSpPr>
        <dsp:cNvPr id="0" name=""/>
        <dsp:cNvSpPr/>
      </dsp:nvSpPr>
      <dsp:spPr>
        <a:xfrm>
          <a:off x="0" y="1159609"/>
          <a:ext cx="11028147" cy="994500"/>
        </a:xfrm>
        <a:prstGeom prst="roundRect">
          <a:avLst/>
        </a:prstGeom>
        <a:solidFill>
          <a:schemeClr val="accent5">
            <a:hueOff val="812808"/>
            <a:satOff val="-6481"/>
            <a:lumOff val="-490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vulnerable to different attacks i.e., replay, impersonation, password guessing, etc. </a:t>
          </a:r>
          <a:endParaRPr lang="en-IN" sz="2500" kern="1200"/>
        </a:p>
      </dsp:txBody>
      <dsp:txXfrm>
        <a:off x="48547" y="1208156"/>
        <a:ext cx="10931053" cy="897406"/>
      </dsp:txXfrm>
    </dsp:sp>
    <dsp:sp modelId="{868BFD33-9BF4-4F59-BF14-647F5C513645}">
      <dsp:nvSpPr>
        <dsp:cNvPr id="0" name=""/>
        <dsp:cNvSpPr/>
      </dsp:nvSpPr>
      <dsp:spPr>
        <a:xfrm>
          <a:off x="0" y="2226109"/>
          <a:ext cx="11028147" cy="994500"/>
        </a:xfrm>
        <a:prstGeom prst="roundRect">
          <a:avLst/>
        </a:prstGeom>
        <a:solidFill>
          <a:schemeClr val="accent5">
            <a:hueOff val="1625617"/>
            <a:satOff val="-12962"/>
            <a:lumOff val="-980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sensitive data may be leaked through unauthorized access and manipulations.</a:t>
          </a:r>
          <a:endParaRPr lang="en-IN" sz="2500" kern="1200"/>
        </a:p>
      </dsp:txBody>
      <dsp:txXfrm>
        <a:off x="48547" y="2274656"/>
        <a:ext cx="10931053" cy="897406"/>
      </dsp:txXfrm>
    </dsp:sp>
    <dsp:sp modelId="{65258159-40AE-48DD-ABBB-D230BD72EF7E}">
      <dsp:nvSpPr>
        <dsp:cNvPr id="0" name=""/>
        <dsp:cNvSpPr/>
      </dsp:nvSpPr>
      <dsp:spPr>
        <a:xfrm>
          <a:off x="0" y="3292609"/>
          <a:ext cx="11028147" cy="994500"/>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Devices transmit user’s personal information such as name, address, contact number, date of birth, health data and credit card. </a:t>
          </a:r>
          <a:endParaRPr lang="en-IN" sz="2500" kern="1200"/>
        </a:p>
      </dsp:txBody>
      <dsp:txXfrm>
        <a:off x="48547" y="3341156"/>
        <a:ext cx="10931053" cy="8974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8DCDB-EF3D-4D01-BAD8-4115BF14CBDF}">
      <dsp:nvSpPr>
        <dsp:cNvPr id="0" name=""/>
        <dsp:cNvSpPr/>
      </dsp:nvSpPr>
      <dsp:spPr>
        <a:xfrm>
          <a:off x="403433" y="1152818"/>
          <a:ext cx="10786055" cy="1330875"/>
        </a:xfrm>
        <a:prstGeom prst="roundRect">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SECURITY REQUIREMENTS</a:t>
          </a:r>
          <a:endParaRPr lang="en-IN" sz="5400" b="1" kern="1200" dirty="0"/>
        </a:p>
      </dsp:txBody>
      <dsp:txXfrm>
        <a:off x="468401" y="1217786"/>
        <a:ext cx="10656119" cy="12009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71D23-E215-4FC9-82DB-2A0E6BCF809F}">
      <dsp:nvSpPr>
        <dsp:cNvPr id="0" name=""/>
        <dsp:cNvSpPr/>
      </dsp:nvSpPr>
      <dsp:spPr>
        <a:xfrm>
          <a:off x="4582757" y="3700"/>
          <a:ext cx="6874136" cy="686691"/>
        </a:xfrm>
        <a:prstGeom prst="rightArrow">
          <a:avLst>
            <a:gd name="adj1" fmla="val 75000"/>
            <a:gd name="adj2" fmla="val 50000"/>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Validate the identities </a:t>
          </a:r>
        </a:p>
      </dsp:txBody>
      <dsp:txXfrm>
        <a:off x="4582757" y="89536"/>
        <a:ext cx="6616627" cy="515019"/>
      </dsp:txXfrm>
    </dsp:sp>
    <dsp:sp modelId="{26AA45D5-3B1B-4759-99BD-7ADDCB99F159}">
      <dsp:nvSpPr>
        <dsp:cNvPr id="0" name=""/>
        <dsp:cNvSpPr/>
      </dsp:nvSpPr>
      <dsp:spPr>
        <a:xfrm>
          <a:off x="0" y="3700"/>
          <a:ext cx="4582757" cy="686691"/>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Authentication Procedure</a:t>
          </a:r>
        </a:p>
      </dsp:txBody>
      <dsp:txXfrm>
        <a:off x="33521" y="37221"/>
        <a:ext cx="4515715" cy="619649"/>
      </dsp:txXfrm>
    </dsp:sp>
    <dsp:sp modelId="{7852BEFE-80C4-4E64-97E9-7103CAA1BCCE}">
      <dsp:nvSpPr>
        <dsp:cNvPr id="0" name=""/>
        <dsp:cNvSpPr/>
      </dsp:nvSpPr>
      <dsp:spPr>
        <a:xfrm>
          <a:off x="4582757" y="759061"/>
          <a:ext cx="6874136" cy="686691"/>
        </a:xfrm>
        <a:prstGeom prst="rightArrow">
          <a:avLst>
            <a:gd name="adj1" fmla="val 75000"/>
            <a:gd name="adj2" fmla="val 50000"/>
          </a:avLst>
        </a:prstGeom>
        <a:solidFill>
          <a:schemeClr val="accent5">
            <a:tint val="40000"/>
            <a:alpha val="90000"/>
            <a:hueOff val="353838"/>
            <a:satOff val="-3417"/>
            <a:lumOff val="-402"/>
            <a:alphaOff val="0"/>
          </a:schemeClr>
        </a:solidFill>
        <a:ln w="19050" cap="rnd" cmpd="sng" algn="ctr">
          <a:solidFill>
            <a:schemeClr val="accent5">
              <a:tint val="40000"/>
              <a:alpha val="90000"/>
              <a:hueOff val="353838"/>
              <a:satOff val="-3417"/>
              <a:lumOff val="-4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Assurance of real and accurate data</a:t>
          </a:r>
        </a:p>
      </dsp:txBody>
      <dsp:txXfrm>
        <a:off x="4582757" y="844897"/>
        <a:ext cx="6616627" cy="515019"/>
      </dsp:txXfrm>
    </dsp:sp>
    <dsp:sp modelId="{A2F193D1-A872-4FFC-8979-3973CDE26B85}">
      <dsp:nvSpPr>
        <dsp:cNvPr id="0" name=""/>
        <dsp:cNvSpPr/>
      </dsp:nvSpPr>
      <dsp:spPr>
        <a:xfrm>
          <a:off x="0" y="759061"/>
          <a:ext cx="4582757" cy="686691"/>
        </a:xfrm>
        <a:prstGeom prst="roundRect">
          <a:avLst/>
        </a:prstGeom>
        <a:solidFill>
          <a:schemeClr val="accent5">
            <a:hueOff val="304803"/>
            <a:satOff val="-2430"/>
            <a:lumOff val="-183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Integrity Property</a:t>
          </a:r>
        </a:p>
      </dsp:txBody>
      <dsp:txXfrm>
        <a:off x="33521" y="792582"/>
        <a:ext cx="4515715" cy="619649"/>
      </dsp:txXfrm>
    </dsp:sp>
    <dsp:sp modelId="{D6D69436-16CE-4A95-9386-DF16DCEF3A0E}">
      <dsp:nvSpPr>
        <dsp:cNvPr id="0" name=""/>
        <dsp:cNvSpPr/>
      </dsp:nvSpPr>
      <dsp:spPr>
        <a:xfrm>
          <a:off x="4582757" y="1514421"/>
          <a:ext cx="6874136" cy="686691"/>
        </a:xfrm>
        <a:prstGeom prst="rightArrow">
          <a:avLst>
            <a:gd name="adj1" fmla="val 75000"/>
            <a:gd name="adj2" fmla="val 50000"/>
          </a:avLst>
        </a:prstGeom>
        <a:solidFill>
          <a:schemeClr val="accent5">
            <a:tint val="40000"/>
            <a:alpha val="90000"/>
            <a:hueOff val="707677"/>
            <a:satOff val="-6833"/>
            <a:lumOff val="-803"/>
            <a:alphaOff val="0"/>
          </a:schemeClr>
        </a:solidFill>
        <a:ln w="19050" cap="rnd" cmpd="sng" algn="ctr">
          <a:solidFill>
            <a:schemeClr val="accent5">
              <a:tint val="40000"/>
              <a:alpha val="90000"/>
              <a:hueOff val="707677"/>
              <a:satOff val="-6833"/>
              <a:lumOff val="-8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Protection of information against unauthorized access</a:t>
          </a:r>
        </a:p>
      </dsp:txBody>
      <dsp:txXfrm>
        <a:off x="4582757" y="1600257"/>
        <a:ext cx="6616627" cy="515019"/>
      </dsp:txXfrm>
    </dsp:sp>
    <dsp:sp modelId="{7E28E26A-55DC-47CE-AFD6-48AD3A75FAA7}">
      <dsp:nvSpPr>
        <dsp:cNvPr id="0" name=""/>
        <dsp:cNvSpPr/>
      </dsp:nvSpPr>
      <dsp:spPr>
        <a:xfrm>
          <a:off x="0" y="1514421"/>
          <a:ext cx="4582757" cy="686691"/>
        </a:xfrm>
        <a:prstGeom prst="roundRect">
          <a:avLst/>
        </a:prstGeom>
        <a:solidFill>
          <a:schemeClr val="accent5">
            <a:hueOff val="609606"/>
            <a:satOff val="-4861"/>
            <a:lumOff val="-36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Confidentiality Property</a:t>
          </a:r>
        </a:p>
      </dsp:txBody>
      <dsp:txXfrm>
        <a:off x="33521" y="1547942"/>
        <a:ext cx="4515715" cy="619649"/>
      </dsp:txXfrm>
    </dsp:sp>
    <dsp:sp modelId="{FA5851F1-45C7-48C6-BC3A-B4DF016EAC43}">
      <dsp:nvSpPr>
        <dsp:cNvPr id="0" name=""/>
        <dsp:cNvSpPr/>
      </dsp:nvSpPr>
      <dsp:spPr>
        <a:xfrm>
          <a:off x="4582757" y="2269781"/>
          <a:ext cx="6874136" cy="686691"/>
        </a:xfrm>
        <a:prstGeom prst="rightArrow">
          <a:avLst>
            <a:gd name="adj1" fmla="val 75000"/>
            <a:gd name="adj2" fmla="val 50000"/>
          </a:avLst>
        </a:prstGeom>
        <a:solidFill>
          <a:schemeClr val="accent5">
            <a:tint val="40000"/>
            <a:alpha val="90000"/>
            <a:hueOff val="1061515"/>
            <a:satOff val="-10250"/>
            <a:lumOff val="-1205"/>
            <a:alphaOff val="0"/>
          </a:schemeClr>
        </a:solidFill>
        <a:ln w="19050" cap="rnd" cmpd="sng" algn="ctr">
          <a:solidFill>
            <a:schemeClr val="accent5">
              <a:tint val="40000"/>
              <a:alpha val="90000"/>
              <a:hueOff val="1061515"/>
              <a:satOff val="-10250"/>
              <a:lumOff val="-120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Should not deny the validity of something </a:t>
          </a:r>
        </a:p>
      </dsp:txBody>
      <dsp:txXfrm>
        <a:off x="4582757" y="2355617"/>
        <a:ext cx="6616627" cy="515019"/>
      </dsp:txXfrm>
    </dsp:sp>
    <dsp:sp modelId="{81F82048-C9EC-4297-96D3-03F14A3C691A}">
      <dsp:nvSpPr>
        <dsp:cNvPr id="0" name=""/>
        <dsp:cNvSpPr/>
      </dsp:nvSpPr>
      <dsp:spPr>
        <a:xfrm>
          <a:off x="0" y="2269781"/>
          <a:ext cx="4582757" cy="686691"/>
        </a:xfrm>
        <a:prstGeom prst="roundRect">
          <a:avLst/>
        </a:prstGeom>
        <a:solidFill>
          <a:schemeClr val="accent5">
            <a:hueOff val="914409"/>
            <a:satOff val="-7291"/>
            <a:lumOff val="-551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Non Repudiation property</a:t>
          </a:r>
        </a:p>
      </dsp:txBody>
      <dsp:txXfrm>
        <a:off x="33521" y="2303302"/>
        <a:ext cx="4515715" cy="619649"/>
      </dsp:txXfrm>
    </dsp:sp>
    <dsp:sp modelId="{B476CA10-C2A7-4576-9FED-6F9F99CC4A9E}">
      <dsp:nvSpPr>
        <dsp:cNvPr id="0" name=""/>
        <dsp:cNvSpPr/>
      </dsp:nvSpPr>
      <dsp:spPr>
        <a:xfrm>
          <a:off x="4582757" y="3025142"/>
          <a:ext cx="6874136" cy="686691"/>
        </a:xfrm>
        <a:prstGeom prst="rightArrow">
          <a:avLst>
            <a:gd name="adj1" fmla="val 75000"/>
            <a:gd name="adj2" fmla="val 50000"/>
          </a:avLst>
        </a:prstGeom>
        <a:solidFill>
          <a:schemeClr val="accent5">
            <a:tint val="40000"/>
            <a:alpha val="90000"/>
            <a:hueOff val="1415353"/>
            <a:satOff val="-13667"/>
            <a:lumOff val="-1607"/>
            <a:alphaOff val="0"/>
          </a:schemeClr>
        </a:solidFill>
        <a:ln w="19050" cap="rnd" cmpd="sng" algn="ctr">
          <a:solidFill>
            <a:schemeClr val="accent5">
              <a:tint val="40000"/>
              <a:alpha val="90000"/>
              <a:hueOff val="1415353"/>
              <a:satOff val="-13667"/>
              <a:lumOff val="-16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Used to regulate device or user privileges (Access control) </a:t>
          </a:r>
        </a:p>
      </dsp:txBody>
      <dsp:txXfrm>
        <a:off x="4582757" y="3110978"/>
        <a:ext cx="6616627" cy="515019"/>
      </dsp:txXfrm>
    </dsp:sp>
    <dsp:sp modelId="{6362CEE0-0768-426B-8F6D-96112AD0F226}">
      <dsp:nvSpPr>
        <dsp:cNvPr id="0" name=""/>
        <dsp:cNvSpPr/>
      </dsp:nvSpPr>
      <dsp:spPr>
        <a:xfrm>
          <a:off x="0" y="3025142"/>
          <a:ext cx="4582757" cy="686691"/>
        </a:xfrm>
        <a:prstGeom prst="roundRect">
          <a:avLst/>
        </a:prstGeom>
        <a:solidFill>
          <a:schemeClr val="accent5">
            <a:hueOff val="1219212"/>
            <a:satOff val="-9721"/>
            <a:lumOff val="-73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Authorization procedure</a:t>
          </a:r>
        </a:p>
      </dsp:txBody>
      <dsp:txXfrm>
        <a:off x="33521" y="3058663"/>
        <a:ext cx="4515715" cy="619649"/>
      </dsp:txXfrm>
    </dsp:sp>
    <dsp:sp modelId="{F522EFA6-D40D-40CE-B113-72A39ECF45B0}">
      <dsp:nvSpPr>
        <dsp:cNvPr id="0" name=""/>
        <dsp:cNvSpPr/>
      </dsp:nvSpPr>
      <dsp:spPr>
        <a:xfrm>
          <a:off x="4582757" y="3780502"/>
          <a:ext cx="6874136" cy="686691"/>
        </a:xfrm>
        <a:prstGeom prst="rightArrow">
          <a:avLst>
            <a:gd name="adj1" fmla="val 75000"/>
            <a:gd name="adj2" fmla="val 50000"/>
          </a:avLst>
        </a:prstGeom>
        <a:solidFill>
          <a:schemeClr val="accent5">
            <a:tint val="40000"/>
            <a:alpha val="90000"/>
            <a:hueOff val="1769191"/>
            <a:satOff val="-17084"/>
            <a:lumOff val="-2008"/>
            <a:alphaOff val="0"/>
          </a:schemeClr>
        </a:solidFill>
        <a:ln w="19050" cap="rnd" cmpd="sng" algn="ctr">
          <a:solidFill>
            <a:schemeClr val="accent5">
              <a:tint val="40000"/>
              <a:alpha val="90000"/>
              <a:hueOff val="1769191"/>
              <a:satOff val="-17084"/>
              <a:lumOff val="-20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Assurance of data freshness</a:t>
          </a:r>
        </a:p>
      </dsp:txBody>
      <dsp:txXfrm>
        <a:off x="4582757" y="3866338"/>
        <a:ext cx="6616627" cy="515019"/>
      </dsp:txXfrm>
    </dsp:sp>
    <dsp:sp modelId="{4C04DAE0-E51B-484C-8FF2-D2A7A6275981}">
      <dsp:nvSpPr>
        <dsp:cNvPr id="0" name=""/>
        <dsp:cNvSpPr/>
      </dsp:nvSpPr>
      <dsp:spPr>
        <a:xfrm>
          <a:off x="0" y="3780502"/>
          <a:ext cx="4582757" cy="686691"/>
        </a:xfrm>
        <a:prstGeom prst="roundRect">
          <a:avLst/>
        </a:prstGeom>
        <a:solidFill>
          <a:schemeClr val="accent5">
            <a:hueOff val="1524015"/>
            <a:satOff val="-12152"/>
            <a:lumOff val="-91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Freshness property</a:t>
          </a:r>
        </a:p>
      </dsp:txBody>
      <dsp:txXfrm>
        <a:off x="33521" y="3814023"/>
        <a:ext cx="4515715" cy="619649"/>
      </dsp:txXfrm>
    </dsp:sp>
    <dsp:sp modelId="{45EF9F29-8959-4A88-9E90-D6F8389F6582}">
      <dsp:nvSpPr>
        <dsp:cNvPr id="0" name=""/>
        <dsp:cNvSpPr/>
      </dsp:nvSpPr>
      <dsp:spPr>
        <a:xfrm>
          <a:off x="4582757" y="4535863"/>
          <a:ext cx="6874136" cy="686691"/>
        </a:xfrm>
        <a:prstGeom prst="rightArrow">
          <a:avLst>
            <a:gd name="adj1" fmla="val 75000"/>
            <a:gd name="adj2" fmla="val 50000"/>
          </a:avLst>
        </a:prstGeom>
        <a:solidFill>
          <a:schemeClr val="accent5">
            <a:tint val="40000"/>
            <a:alpha val="90000"/>
            <a:hueOff val="2123030"/>
            <a:satOff val="-20500"/>
            <a:lumOff val="-2410"/>
            <a:alphaOff val="0"/>
          </a:schemeClr>
        </a:solidFill>
        <a:ln w="19050" cap="rnd" cmpd="sng" algn="ctr">
          <a:solidFill>
            <a:schemeClr val="accent5">
              <a:tint val="40000"/>
              <a:alpha val="90000"/>
              <a:hueOff val="2123030"/>
              <a:satOff val="-20500"/>
              <a:lumOff val="-24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Assurance that information is available to genuine entities.</a:t>
          </a:r>
        </a:p>
      </dsp:txBody>
      <dsp:txXfrm>
        <a:off x="4582757" y="4621699"/>
        <a:ext cx="6616627" cy="515019"/>
      </dsp:txXfrm>
    </dsp:sp>
    <dsp:sp modelId="{C4929A80-F4C9-45D1-A098-78BB071A5E23}">
      <dsp:nvSpPr>
        <dsp:cNvPr id="0" name=""/>
        <dsp:cNvSpPr/>
      </dsp:nvSpPr>
      <dsp:spPr>
        <a:xfrm>
          <a:off x="0" y="4535863"/>
          <a:ext cx="4582757" cy="686691"/>
        </a:xfrm>
        <a:prstGeom prst="roundRect">
          <a:avLst/>
        </a:prstGeom>
        <a:solidFill>
          <a:schemeClr val="accent5">
            <a:hueOff val="1828819"/>
            <a:satOff val="-14582"/>
            <a:lumOff val="-110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Availability property</a:t>
          </a:r>
        </a:p>
      </dsp:txBody>
      <dsp:txXfrm>
        <a:off x="33521" y="4569384"/>
        <a:ext cx="4515715" cy="619649"/>
      </dsp:txXfrm>
    </dsp:sp>
    <dsp:sp modelId="{20BDEB8D-A516-4D53-8848-CF8FB40E1123}">
      <dsp:nvSpPr>
        <dsp:cNvPr id="0" name=""/>
        <dsp:cNvSpPr/>
      </dsp:nvSpPr>
      <dsp:spPr>
        <a:xfrm>
          <a:off x="4582757" y="5291223"/>
          <a:ext cx="6874136" cy="686691"/>
        </a:xfrm>
        <a:prstGeom prst="rightArrow">
          <a:avLst>
            <a:gd name="adj1" fmla="val 75000"/>
            <a:gd name="adj2" fmla="val 50000"/>
          </a:avLst>
        </a:prstGeom>
        <a:solidFill>
          <a:schemeClr val="accent5">
            <a:tint val="40000"/>
            <a:alpha val="90000"/>
            <a:hueOff val="2476868"/>
            <a:satOff val="-23917"/>
            <a:lumOff val="-2811"/>
            <a:alphaOff val="0"/>
          </a:schemeClr>
        </a:solidFill>
        <a:ln w="19050" cap="rnd" cmpd="sng" algn="ctr">
          <a:solidFill>
            <a:schemeClr val="accent5">
              <a:tint val="40000"/>
              <a:alpha val="90000"/>
              <a:hueOff val="2476868"/>
              <a:satOff val="-23917"/>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Leaving the network means no access to future messages.</a:t>
          </a:r>
        </a:p>
      </dsp:txBody>
      <dsp:txXfrm>
        <a:off x="4582757" y="5377059"/>
        <a:ext cx="6616627" cy="515019"/>
      </dsp:txXfrm>
    </dsp:sp>
    <dsp:sp modelId="{ACD28471-5838-4DDD-859B-8CF42930ABD0}">
      <dsp:nvSpPr>
        <dsp:cNvPr id="0" name=""/>
        <dsp:cNvSpPr/>
      </dsp:nvSpPr>
      <dsp:spPr>
        <a:xfrm>
          <a:off x="0" y="5291223"/>
          <a:ext cx="4582757" cy="686691"/>
        </a:xfrm>
        <a:prstGeom prst="roundRect">
          <a:avLst/>
        </a:prstGeom>
        <a:solidFill>
          <a:schemeClr val="accent5">
            <a:hueOff val="2133622"/>
            <a:satOff val="-17013"/>
            <a:lumOff val="-1286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Forward Secrecy Property </a:t>
          </a:r>
        </a:p>
      </dsp:txBody>
      <dsp:txXfrm>
        <a:off x="33521" y="5324744"/>
        <a:ext cx="4515715" cy="619649"/>
      </dsp:txXfrm>
    </dsp:sp>
    <dsp:sp modelId="{DF34E142-C817-4E91-892F-B028B4D52A9E}">
      <dsp:nvSpPr>
        <dsp:cNvPr id="0" name=""/>
        <dsp:cNvSpPr/>
      </dsp:nvSpPr>
      <dsp:spPr>
        <a:xfrm>
          <a:off x="4582757" y="6046583"/>
          <a:ext cx="6874136" cy="686691"/>
        </a:xfrm>
        <a:prstGeom prst="rightArrow">
          <a:avLst>
            <a:gd name="adj1" fmla="val 75000"/>
            <a:gd name="adj2" fmla="val 50000"/>
          </a:avLst>
        </a:prstGeom>
        <a:solidFill>
          <a:schemeClr val="accent5">
            <a:tint val="40000"/>
            <a:alpha val="90000"/>
            <a:hueOff val="2830706"/>
            <a:satOff val="-27334"/>
            <a:lumOff val="-3213"/>
            <a:alphaOff val="0"/>
          </a:schemeClr>
        </a:solidFill>
        <a:ln w="19050" cap="rnd" cmpd="sng" algn="ctr">
          <a:solidFill>
            <a:schemeClr val="accent5">
              <a:tint val="40000"/>
              <a:alpha val="90000"/>
              <a:hueOff val="2830706"/>
              <a:satOff val="-27334"/>
              <a:lumOff val="-32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Newly deployed entities cannot access past messages</a:t>
          </a:r>
        </a:p>
      </dsp:txBody>
      <dsp:txXfrm>
        <a:off x="4582757" y="6132419"/>
        <a:ext cx="6616627" cy="515019"/>
      </dsp:txXfrm>
    </dsp:sp>
    <dsp:sp modelId="{C76F0506-2008-4BDC-BDDA-059E7D09A32D}">
      <dsp:nvSpPr>
        <dsp:cNvPr id="0" name=""/>
        <dsp:cNvSpPr/>
      </dsp:nvSpPr>
      <dsp:spPr>
        <a:xfrm>
          <a:off x="0" y="6046583"/>
          <a:ext cx="4582757" cy="686691"/>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Backward Secrecy property</a:t>
          </a:r>
        </a:p>
      </dsp:txBody>
      <dsp:txXfrm>
        <a:off x="33521" y="6080104"/>
        <a:ext cx="4515715" cy="619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57F7A-5165-46FC-9468-F387AFC729AC}">
      <dsp:nvSpPr>
        <dsp:cNvPr id="0" name=""/>
        <dsp:cNvSpPr/>
      </dsp:nvSpPr>
      <dsp:spPr>
        <a:xfrm>
          <a:off x="0" y="13552"/>
          <a:ext cx="11752729" cy="1123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security protocols are the collection of different types of protocols such as </a:t>
          </a:r>
          <a:r>
            <a:rPr lang="en-US" sz="2000" b="1" kern="1200"/>
            <a:t>‘‘key management</a:t>
          </a:r>
          <a:r>
            <a:rPr lang="en-US" sz="2000" kern="1200"/>
            <a:t>’’, </a:t>
          </a:r>
          <a:r>
            <a:rPr lang="en-US" sz="2000" b="1" kern="1200"/>
            <a:t>‘‘user </a:t>
          </a:r>
          <a:r>
            <a:rPr lang="en-IN" sz="2000" b="1" kern="1200"/>
            <a:t>authentication/device authentication</a:t>
          </a:r>
          <a:r>
            <a:rPr lang="en-IN" sz="2000" kern="1200"/>
            <a:t>’’, </a:t>
          </a:r>
          <a:r>
            <a:rPr lang="en-IN" sz="2000" b="1" kern="1200"/>
            <a:t>‘‘access control/user </a:t>
          </a:r>
          <a:r>
            <a:rPr lang="en-US" sz="2000" b="1" kern="1200"/>
            <a:t>access control</a:t>
          </a:r>
          <a:r>
            <a:rPr lang="en-US" sz="2000" kern="1200"/>
            <a:t>’’ and </a:t>
          </a:r>
          <a:r>
            <a:rPr lang="en-US" sz="2000" b="1" kern="1200"/>
            <a:t>‘‘intrusion detection’’.</a:t>
          </a:r>
          <a:endParaRPr lang="en-IN" sz="2000" kern="1200"/>
        </a:p>
      </dsp:txBody>
      <dsp:txXfrm>
        <a:off x="54830" y="68382"/>
        <a:ext cx="11643069" cy="1013540"/>
      </dsp:txXfrm>
    </dsp:sp>
    <dsp:sp modelId="{6B762A71-D772-4878-99A6-87F7A170F484}">
      <dsp:nvSpPr>
        <dsp:cNvPr id="0" name=""/>
        <dsp:cNvSpPr/>
      </dsp:nvSpPr>
      <dsp:spPr>
        <a:xfrm>
          <a:off x="0" y="1194352"/>
          <a:ext cx="11752729" cy="1123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In 5G-enabled IoT environment,  </a:t>
          </a:r>
          <a:r>
            <a:rPr lang="en-US" sz="2000" b="1" kern="1200"/>
            <a:t>A widely-accepted  model is ‘‘Dolev-Yao (DY) threat model’’.</a:t>
          </a:r>
          <a:endParaRPr lang="en-IN" sz="2000" kern="1200"/>
        </a:p>
      </dsp:txBody>
      <dsp:txXfrm>
        <a:off x="54830" y="1249182"/>
        <a:ext cx="11643069" cy="1013540"/>
      </dsp:txXfrm>
    </dsp:sp>
    <dsp:sp modelId="{40A3F9A4-D92D-47B0-9457-4AACD1B462BF}">
      <dsp:nvSpPr>
        <dsp:cNvPr id="0" name=""/>
        <dsp:cNvSpPr/>
      </dsp:nvSpPr>
      <dsp:spPr>
        <a:xfrm>
          <a:off x="0" y="2375152"/>
          <a:ext cx="11752729" cy="1123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As per DY Threat model, the guidelines are:</a:t>
          </a:r>
          <a:endParaRPr lang="en-IN" sz="2000" kern="1200"/>
        </a:p>
      </dsp:txBody>
      <dsp:txXfrm>
        <a:off x="54830" y="2429982"/>
        <a:ext cx="11643069" cy="1013540"/>
      </dsp:txXfrm>
    </dsp:sp>
    <dsp:sp modelId="{6C34C4B0-A271-43F2-AA59-F2007F383880}">
      <dsp:nvSpPr>
        <dsp:cNvPr id="0" name=""/>
        <dsp:cNvSpPr/>
      </dsp:nvSpPr>
      <dsp:spPr>
        <a:xfrm>
          <a:off x="0" y="3498352"/>
          <a:ext cx="11752729"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3149"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1" kern="1200" dirty="0"/>
            <a:t>disseminate through a open (insecure) communication</a:t>
          </a:r>
          <a:endParaRPr lang="en-IN" sz="1800" b="1" kern="1200" dirty="0"/>
        </a:p>
        <a:p>
          <a:pPr marL="171450" lvl="1" indent="-171450" algn="l" defTabSz="800100">
            <a:lnSpc>
              <a:spcPct val="90000"/>
            </a:lnSpc>
            <a:spcBef>
              <a:spcPct val="0"/>
            </a:spcBef>
            <a:spcAft>
              <a:spcPct val="20000"/>
            </a:spcAft>
            <a:buChar char="•"/>
          </a:pPr>
          <a:r>
            <a:rPr lang="en-US" sz="1800" b="1" kern="1200" dirty="0"/>
            <a:t>medium. </a:t>
          </a:r>
          <a:endParaRPr lang="en-IN" sz="1800" b="1" kern="1200" dirty="0"/>
        </a:p>
        <a:p>
          <a:pPr marL="171450" lvl="1" indent="-171450" algn="l" defTabSz="800100">
            <a:lnSpc>
              <a:spcPct val="90000"/>
            </a:lnSpc>
            <a:spcBef>
              <a:spcPct val="0"/>
            </a:spcBef>
            <a:spcAft>
              <a:spcPct val="20000"/>
            </a:spcAft>
            <a:buChar char="•"/>
          </a:pPr>
          <a:r>
            <a:rPr lang="en-US" sz="1800" b="1" kern="1200" dirty="0"/>
            <a:t>The terminus nodes functioning as cloud/fog servers, IoT devices are not in general trustworthy. </a:t>
          </a:r>
          <a:endParaRPr lang="en-IN" sz="1800" b="1" kern="1200" dirty="0"/>
        </a:p>
        <a:p>
          <a:pPr marL="171450" lvl="1" indent="-171450" algn="l" defTabSz="800100">
            <a:lnSpc>
              <a:spcPct val="90000"/>
            </a:lnSpc>
            <a:spcBef>
              <a:spcPct val="0"/>
            </a:spcBef>
            <a:spcAft>
              <a:spcPct val="20000"/>
            </a:spcAft>
            <a:buChar char="•"/>
          </a:pPr>
          <a:r>
            <a:rPr lang="en-US" sz="1800" b="1" kern="1200" dirty="0"/>
            <a:t>The existing network adversary  has the ability to eavesdrop, delete or update the exchanged messages as the channel is </a:t>
          </a:r>
          <a:r>
            <a:rPr lang="en-IN" sz="1800" b="1" kern="1200" dirty="0"/>
            <a:t>open (insecure).</a:t>
          </a:r>
        </a:p>
      </dsp:txBody>
      <dsp:txXfrm>
        <a:off x="0" y="3498352"/>
        <a:ext cx="11752729" cy="1490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0AC1-1D1B-4B6D-BC27-7CB7DC677076}" type="datetimeFigureOut">
              <a:rPr lang="en-IN" smtClean="0"/>
              <a:t>08-06-2023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52EE3-C951-4C3A-BAC0-A8961323A6B0}" type="slidenum">
              <a:rPr lang="en-IN" smtClean="0"/>
              <a:t>‹#›</a:t>
            </a:fld>
            <a:endParaRPr lang="en-IN"/>
          </a:p>
        </p:txBody>
      </p:sp>
    </p:spTree>
    <p:extLst>
      <p:ext uri="{BB962C8B-B14F-4D97-AF65-F5344CB8AC3E}">
        <p14:creationId xmlns:p14="http://schemas.microsoft.com/office/powerpoint/2010/main" val="73468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4B5C6FC-7E52-4134-9EC8-2875A2186CE4}" type="slidenum">
              <a:rPr lang="en-US" smtClean="0"/>
              <a:pPr/>
              <a:t>32</a:t>
            </a:fld>
            <a:endParaRPr lang="en-US"/>
          </a:p>
        </p:txBody>
      </p:sp>
    </p:spTree>
    <p:extLst>
      <p:ext uri="{BB962C8B-B14F-4D97-AF65-F5344CB8AC3E}">
        <p14:creationId xmlns:p14="http://schemas.microsoft.com/office/powerpoint/2010/main" val="607753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a:t>9/6/2023</a:t>
            </a:r>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572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9/6/2023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1614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9/6/2023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160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9/6/2023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9905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9/6/2023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7616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9/6/2023</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3710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9/6/2023</a:t>
            </a:r>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1794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a:t>9/6/2023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8780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a:t>9/6/2023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426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9/6/2023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502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9/6/2023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877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9/6/2023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1691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9/6/2023</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3805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9/6/2023</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650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9/6/2023</a:t>
            </a:r>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568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9/6/2023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410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9/6/2023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34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a:t>9/6/2023</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950848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E38FF-44DB-4066-852A-158AB79B13D0}"/>
              </a:ext>
            </a:extLst>
          </p:cNvPr>
          <p:cNvSpPr>
            <a:spLocks noGrp="1"/>
          </p:cNvSpPr>
          <p:nvPr>
            <p:ph type="ctrTitle"/>
          </p:nvPr>
        </p:nvSpPr>
        <p:spPr>
          <a:xfrm>
            <a:off x="1020484" y="1924921"/>
            <a:ext cx="8825658" cy="2677648"/>
          </a:xfrm>
        </p:spPr>
        <p:txBody>
          <a:bodyPr/>
          <a:lstStyle/>
          <a:p>
            <a:r>
              <a:rPr lang="en-US" b="1" dirty="0">
                <a:latin typeface="Constantia" panose="02030602050306030303" pitchFamily="18" charset="0"/>
              </a:rPr>
              <a:t>Beyond the Hype: Navigating the Security Challenges of 5G and IoT</a:t>
            </a:r>
            <a:endParaRPr lang="en-IN" b="1" dirty="0">
              <a:latin typeface="Constantia" panose="02030602050306030303" pitchFamily="18" charset="0"/>
            </a:endParaRPr>
          </a:p>
        </p:txBody>
      </p:sp>
      <p:sp>
        <p:nvSpPr>
          <p:cNvPr id="4" name="TextBox 3">
            <a:extLst>
              <a:ext uri="{FF2B5EF4-FFF2-40B4-BE49-F238E27FC236}">
                <a16:creationId xmlns:a16="http://schemas.microsoft.com/office/drawing/2014/main" id="{AE3CF9EF-0958-4464-8ED7-E5BEACC8FA35}"/>
              </a:ext>
            </a:extLst>
          </p:cNvPr>
          <p:cNvSpPr txBox="1"/>
          <p:nvPr/>
        </p:nvSpPr>
        <p:spPr>
          <a:xfrm>
            <a:off x="8444753" y="5244353"/>
            <a:ext cx="3052482" cy="923330"/>
          </a:xfrm>
          <a:prstGeom prst="rect">
            <a:avLst/>
          </a:prstGeom>
          <a:noFill/>
          <a:ln w="19050">
            <a:solidFill>
              <a:schemeClr val="accent1"/>
            </a:solidFill>
          </a:ln>
        </p:spPr>
        <p:txBody>
          <a:bodyPr wrap="square" rtlCol="0">
            <a:spAutoFit/>
          </a:bodyPr>
          <a:lstStyle/>
          <a:p>
            <a:r>
              <a:rPr lang="en-IN" dirty="0">
                <a:solidFill>
                  <a:schemeClr val="bg1"/>
                </a:solidFill>
              </a:rPr>
              <a:t>Dr. Ragesh G K</a:t>
            </a:r>
          </a:p>
          <a:p>
            <a:r>
              <a:rPr lang="en-IN" dirty="0">
                <a:solidFill>
                  <a:schemeClr val="bg1"/>
                </a:solidFill>
              </a:rPr>
              <a:t>Dept. of Cyber Security</a:t>
            </a:r>
          </a:p>
          <a:p>
            <a:r>
              <a:rPr lang="en-IN" dirty="0">
                <a:solidFill>
                  <a:schemeClr val="bg1"/>
                </a:solidFill>
              </a:rPr>
              <a:t>IIIT Kottayam.</a:t>
            </a:r>
          </a:p>
        </p:txBody>
      </p:sp>
      <p:sp>
        <p:nvSpPr>
          <p:cNvPr id="6" name="TextBox 5">
            <a:extLst>
              <a:ext uri="{FF2B5EF4-FFF2-40B4-BE49-F238E27FC236}">
                <a16:creationId xmlns:a16="http://schemas.microsoft.com/office/drawing/2014/main" id="{683DE53B-6A08-42A3-B99B-AED89C147D7A}"/>
              </a:ext>
            </a:extLst>
          </p:cNvPr>
          <p:cNvSpPr txBox="1"/>
          <p:nvPr/>
        </p:nvSpPr>
        <p:spPr>
          <a:xfrm>
            <a:off x="518412" y="690317"/>
            <a:ext cx="10252682" cy="369332"/>
          </a:xfrm>
          <a:prstGeom prst="rect">
            <a:avLst/>
          </a:prstGeom>
          <a:noFill/>
        </p:spPr>
        <p:txBody>
          <a:bodyPr wrap="square" rtlCol="0">
            <a:spAutoFit/>
          </a:bodyPr>
          <a:lstStyle/>
          <a:p>
            <a:r>
              <a:rPr lang="en-US" b="1" dirty="0">
                <a:solidFill>
                  <a:schemeClr val="bg1"/>
                </a:solidFill>
              </a:rPr>
              <a:t>Advanced Cryptography and Digital Forensics workshop  IIIT Kottayam  June 05-09 2023 </a:t>
            </a:r>
            <a:endParaRPr lang="en-IN" b="1" dirty="0">
              <a:solidFill>
                <a:schemeClr val="bg1"/>
              </a:solidFill>
            </a:endParaRPr>
          </a:p>
        </p:txBody>
      </p:sp>
      <p:cxnSp>
        <p:nvCxnSpPr>
          <p:cNvPr id="8" name="Straight Connector 7">
            <a:extLst>
              <a:ext uri="{FF2B5EF4-FFF2-40B4-BE49-F238E27FC236}">
                <a16:creationId xmlns:a16="http://schemas.microsoft.com/office/drawing/2014/main" id="{32180A07-F2DF-47BE-93BA-550925BBE69C}"/>
              </a:ext>
            </a:extLst>
          </p:cNvPr>
          <p:cNvCxnSpPr>
            <a:cxnSpLocks/>
          </p:cNvCxnSpPr>
          <p:nvPr/>
        </p:nvCxnSpPr>
        <p:spPr>
          <a:xfrm>
            <a:off x="6925235" y="781778"/>
            <a:ext cx="0" cy="27787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7625B3F-FF28-4E6D-9655-E6E4AC555EBB}"/>
              </a:ext>
            </a:extLst>
          </p:cNvPr>
          <p:cNvCxnSpPr>
            <a:cxnSpLocks/>
          </p:cNvCxnSpPr>
          <p:nvPr/>
        </p:nvCxnSpPr>
        <p:spPr>
          <a:xfrm>
            <a:off x="8471647" y="781778"/>
            <a:ext cx="0" cy="277871"/>
          </a:xfrm>
          <a:prstGeom prst="line">
            <a:avLst/>
          </a:prstGeom>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0E00E97F-E939-4552-BEE1-145C23289969}"/>
              </a:ext>
            </a:extLst>
          </p:cNvPr>
          <p:cNvPicPr>
            <a:picLocks noChangeAspect="1"/>
          </p:cNvPicPr>
          <p:nvPr/>
        </p:nvPicPr>
        <p:blipFill>
          <a:blip r:embed="rId2"/>
          <a:stretch>
            <a:fillRect/>
          </a:stretch>
        </p:blipFill>
        <p:spPr>
          <a:xfrm>
            <a:off x="333189" y="5706018"/>
            <a:ext cx="1374589" cy="775285"/>
          </a:xfrm>
          <a:prstGeom prst="rect">
            <a:avLst/>
          </a:prstGeom>
        </p:spPr>
      </p:pic>
    </p:spTree>
    <p:extLst>
      <p:ext uri="{BB962C8B-B14F-4D97-AF65-F5344CB8AC3E}">
        <p14:creationId xmlns:p14="http://schemas.microsoft.com/office/powerpoint/2010/main" val="2567712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42C20B-AAFF-4F2D-9557-577977E262EA}"/>
              </a:ext>
            </a:extLst>
          </p:cNvPr>
          <p:cNvPicPr>
            <a:picLocks noChangeAspect="1"/>
          </p:cNvPicPr>
          <p:nvPr/>
        </p:nvPicPr>
        <p:blipFill>
          <a:blip r:embed="rId2"/>
          <a:stretch>
            <a:fillRect/>
          </a:stretch>
        </p:blipFill>
        <p:spPr>
          <a:xfrm>
            <a:off x="0" y="295729"/>
            <a:ext cx="11947862" cy="6808870"/>
          </a:xfrm>
          <a:prstGeom prst="rect">
            <a:avLst/>
          </a:prstGeom>
        </p:spPr>
      </p:pic>
      <p:pic>
        <p:nvPicPr>
          <p:cNvPr id="3" name="Picture 2">
            <a:extLst>
              <a:ext uri="{FF2B5EF4-FFF2-40B4-BE49-F238E27FC236}">
                <a16:creationId xmlns:a16="http://schemas.microsoft.com/office/drawing/2014/main" id="{EDB2F006-DC43-424C-B6C9-7908C36CAF49}"/>
              </a:ext>
            </a:extLst>
          </p:cNvPr>
          <p:cNvPicPr>
            <a:picLocks noChangeAspect="1"/>
          </p:cNvPicPr>
          <p:nvPr/>
        </p:nvPicPr>
        <p:blipFill>
          <a:blip r:embed="rId3"/>
          <a:stretch>
            <a:fillRect/>
          </a:stretch>
        </p:blipFill>
        <p:spPr>
          <a:xfrm>
            <a:off x="10423738" y="208167"/>
            <a:ext cx="1387262" cy="782433"/>
          </a:xfrm>
          <a:prstGeom prst="rect">
            <a:avLst/>
          </a:prstGeom>
        </p:spPr>
      </p:pic>
      <p:sp>
        <p:nvSpPr>
          <p:cNvPr id="6" name="Slide Number Placeholder 5">
            <a:extLst>
              <a:ext uri="{FF2B5EF4-FFF2-40B4-BE49-F238E27FC236}">
                <a16:creationId xmlns:a16="http://schemas.microsoft.com/office/drawing/2014/main" id="{FEF9823D-107B-4A7C-AAB8-BA3FDC440131}"/>
              </a:ext>
            </a:extLst>
          </p:cNvPr>
          <p:cNvSpPr>
            <a:spLocks noGrp="1"/>
          </p:cNvSpPr>
          <p:nvPr>
            <p:ph type="sldNum" sz="quarter" idx="12"/>
          </p:nvPr>
        </p:nvSpPr>
        <p:spPr/>
        <p:txBody>
          <a:bodyPr/>
          <a:lstStyle/>
          <a:p>
            <a:fld id="{F6A5A2BB-7094-4DDD-8741-087174C66C95}" type="slidenum">
              <a:rPr lang="en-US" smtClean="0"/>
              <a:pPr/>
              <a:t>10</a:t>
            </a:fld>
            <a:endParaRPr lang="en-US"/>
          </a:p>
        </p:txBody>
      </p:sp>
      <p:sp>
        <p:nvSpPr>
          <p:cNvPr id="2" name="Date Placeholder 1">
            <a:extLst>
              <a:ext uri="{FF2B5EF4-FFF2-40B4-BE49-F238E27FC236}">
                <a16:creationId xmlns:a16="http://schemas.microsoft.com/office/drawing/2014/main" id="{87C89065-4D1E-4B06-9474-C7B7F9134CAE}"/>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4029482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FCB5D-2790-4784-94D3-7CEDA6E9A570}"/>
              </a:ext>
            </a:extLst>
          </p:cNvPr>
          <p:cNvPicPr>
            <a:picLocks noChangeAspect="1"/>
          </p:cNvPicPr>
          <p:nvPr/>
        </p:nvPicPr>
        <p:blipFill>
          <a:blip r:embed="rId2"/>
          <a:stretch>
            <a:fillRect/>
          </a:stretch>
        </p:blipFill>
        <p:spPr>
          <a:xfrm>
            <a:off x="-52552" y="0"/>
            <a:ext cx="12244552" cy="6828692"/>
          </a:xfrm>
          <a:prstGeom prst="rect">
            <a:avLst/>
          </a:prstGeom>
        </p:spPr>
      </p:pic>
      <p:pic>
        <p:nvPicPr>
          <p:cNvPr id="3" name="Picture 2">
            <a:extLst>
              <a:ext uri="{FF2B5EF4-FFF2-40B4-BE49-F238E27FC236}">
                <a16:creationId xmlns:a16="http://schemas.microsoft.com/office/drawing/2014/main" id="{09B6CEEB-191A-459D-91BD-20E3E019E117}"/>
              </a:ext>
            </a:extLst>
          </p:cNvPr>
          <p:cNvPicPr>
            <a:picLocks noChangeAspect="1"/>
          </p:cNvPicPr>
          <p:nvPr/>
        </p:nvPicPr>
        <p:blipFill>
          <a:blip r:embed="rId3"/>
          <a:stretch>
            <a:fillRect/>
          </a:stretch>
        </p:blipFill>
        <p:spPr>
          <a:xfrm>
            <a:off x="0" y="29308"/>
            <a:ext cx="1387262" cy="782433"/>
          </a:xfrm>
          <a:prstGeom prst="rect">
            <a:avLst/>
          </a:prstGeom>
        </p:spPr>
      </p:pic>
      <p:sp>
        <p:nvSpPr>
          <p:cNvPr id="6" name="Slide Number Placeholder 5">
            <a:extLst>
              <a:ext uri="{FF2B5EF4-FFF2-40B4-BE49-F238E27FC236}">
                <a16:creationId xmlns:a16="http://schemas.microsoft.com/office/drawing/2014/main" id="{0EC1D633-987C-4A7E-B3B6-8262889DBB30}"/>
              </a:ext>
            </a:extLst>
          </p:cNvPr>
          <p:cNvSpPr>
            <a:spLocks noGrp="1"/>
          </p:cNvSpPr>
          <p:nvPr>
            <p:ph type="sldNum" sz="quarter" idx="12"/>
          </p:nvPr>
        </p:nvSpPr>
        <p:spPr/>
        <p:txBody>
          <a:bodyPr/>
          <a:lstStyle/>
          <a:p>
            <a:fld id="{F6A5A2BB-7094-4DDD-8741-087174C66C95}" type="slidenum">
              <a:rPr lang="en-US" smtClean="0"/>
              <a:pPr/>
              <a:t>11</a:t>
            </a:fld>
            <a:endParaRPr lang="en-US"/>
          </a:p>
        </p:txBody>
      </p:sp>
      <p:sp>
        <p:nvSpPr>
          <p:cNvPr id="2" name="Date Placeholder 1">
            <a:extLst>
              <a:ext uri="{FF2B5EF4-FFF2-40B4-BE49-F238E27FC236}">
                <a16:creationId xmlns:a16="http://schemas.microsoft.com/office/drawing/2014/main" id="{89022C85-2427-4F7E-A46A-F6633BAE2773}"/>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1343346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B50AB4-F3BB-4E5F-BCDB-C7147C054029}"/>
              </a:ext>
            </a:extLst>
          </p:cNvPr>
          <p:cNvPicPr>
            <a:picLocks noChangeAspect="1"/>
          </p:cNvPicPr>
          <p:nvPr/>
        </p:nvPicPr>
        <p:blipFill>
          <a:blip r:embed="rId2"/>
          <a:stretch>
            <a:fillRect/>
          </a:stretch>
        </p:blipFill>
        <p:spPr>
          <a:xfrm>
            <a:off x="0" y="-9920"/>
            <a:ext cx="12174414" cy="6867920"/>
          </a:xfrm>
          <a:prstGeom prst="rect">
            <a:avLst/>
          </a:prstGeom>
        </p:spPr>
      </p:pic>
      <p:pic>
        <p:nvPicPr>
          <p:cNvPr id="3" name="Picture 2">
            <a:extLst>
              <a:ext uri="{FF2B5EF4-FFF2-40B4-BE49-F238E27FC236}">
                <a16:creationId xmlns:a16="http://schemas.microsoft.com/office/drawing/2014/main" id="{54006DA7-8E59-4174-AD10-16E6E7AA68DD}"/>
              </a:ext>
            </a:extLst>
          </p:cNvPr>
          <p:cNvPicPr>
            <a:picLocks noChangeAspect="1"/>
          </p:cNvPicPr>
          <p:nvPr/>
        </p:nvPicPr>
        <p:blipFill>
          <a:blip r:embed="rId3"/>
          <a:stretch>
            <a:fillRect/>
          </a:stretch>
        </p:blipFill>
        <p:spPr>
          <a:xfrm>
            <a:off x="0" y="-9920"/>
            <a:ext cx="1387262" cy="782433"/>
          </a:xfrm>
          <a:prstGeom prst="rect">
            <a:avLst/>
          </a:prstGeom>
        </p:spPr>
      </p:pic>
      <p:sp>
        <p:nvSpPr>
          <p:cNvPr id="6" name="Slide Number Placeholder 5">
            <a:extLst>
              <a:ext uri="{FF2B5EF4-FFF2-40B4-BE49-F238E27FC236}">
                <a16:creationId xmlns:a16="http://schemas.microsoft.com/office/drawing/2014/main" id="{12E8223E-5769-491F-9A9B-0CA3006F63FA}"/>
              </a:ext>
            </a:extLst>
          </p:cNvPr>
          <p:cNvSpPr>
            <a:spLocks noGrp="1"/>
          </p:cNvSpPr>
          <p:nvPr>
            <p:ph type="sldNum" sz="quarter" idx="12"/>
          </p:nvPr>
        </p:nvSpPr>
        <p:spPr/>
        <p:txBody>
          <a:bodyPr/>
          <a:lstStyle/>
          <a:p>
            <a:fld id="{F6A5A2BB-7094-4DDD-8741-087174C66C95}" type="slidenum">
              <a:rPr lang="en-US" smtClean="0"/>
              <a:pPr/>
              <a:t>12</a:t>
            </a:fld>
            <a:endParaRPr lang="en-US"/>
          </a:p>
        </p:txBody>
      </p:sp>
      <p:sp>
        <p:nvSpPr>
          <p:cNvPr id="2" name="Date Placeholder 1">
            <a:extLst>
              <a:ext uri="{FF2B5EF4-FFF2-40B4-BE49-F238E27FC236}">
                <a16:creationId xmlns:a16="http://schemas.microsoft.com/office/drawing/2014/main" id="{1818B857-4A86-4B8F-A5A1-67C476E3145D}"/>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2411978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8338F5-73BB-4D2B-97FE-97A67B3C5AFC}"/>
              </a:ext>
            </a:extLst>
          </p:cNvPr>
          <p:cNvPicPr>
            <a:picLocks noChangeAspect="1"/>
          </p:cNvPicPr>
          <p:nvPr/>
        </p:nvPicPr>
        <p:blipFill>
          <a:blip r:embed="rId2"/>
          <a:stretch>
            <a:fillRect/>
          </a:stretch>
        </p:blipFill>
        <p:spPr>
          <a:xfrm>
            <a:off x="0" y="-35971"/>
            <a:ext cx="12192000" cy="6929942"/>
          </a:xfrm>
          <a:prstGeom prst="rect">
            <a:avLst/>
          </a:prstGeom>
        </p:spPr>
      </p:pic>
      <p:pic>
        <p:nvPicPr>
          <p:cNvPr id="3" name="Picture 2">
            <a:extLst>
              <a:ext uri="{FF2B5EF4-FFF2-40B4-BE49-F238E27FC236}">
                <a16:creationId xmlns:a16="http://schemas.microsoft.com/office/drawing/2014/main" id="{4AEBA786-85E5-4188-9ED6-1B38C67ABE93}"/>
              </a:ext>
            </a:extLst>
          </p:cNvPr>
          <p:cNvPicPr>
            <a:picLocks noChangeAspect="1"/>
          </p:cNvPicPr>
          <p:nvPr/>
        </p:nvPicPr>
        <p:blipFill>
          <a:blip r:embed="rId3"/>
          <a:stretch>
            <a:fillRect/>
          </a:stretch>
        </p:blipFill>
        <p:spPr>
          <a:xfrm>
            <a:off x="0" y="-62865"/>
            <a:ext cx="1387262" cy="782433"/>
          </a:xfrm>
          <a:prstGeom prst="rect">
            <a:avLst/>
          </a:prstGeom>
        </p:spPr>
      </p:pic>
      <p:sp>
        <p:nvSpPr>
          <p:cNvPr id="6" name="Slide Number Placeholder 5">
            <a:extLst>
              <a:ext uri="{FF2B5EF4-FFF2-40B4-BE49-F238E27FC236}">
                <a16:creationId xmlns:a16="http://schemas.microsoft.com/office/drawing/2014/main" id="{9BD699D2-AB0E-495B-AE9D-1FF5430EA904}"/>
              </a:ext>
            </a:extLst>
          </p:cNvPr>
          <p:cNvSpPr>
            <a:spLocks noGrp="1"/>
          </p:cNvSpPr>
          <p:nvPr>
            <p:ph type="sldNum" sz="quarter" idx="12"/>
          </p:nvPr>
        </p:nvSpPr>
        <p:spPr/>
        <p:txBody>
          <a:bodyPr/>
          <a:lstStyle/>
          <a:p>
            <a:fld id="{F6A5A2BB-7094-4DDD-8741-087174C66C95}" type="slidenum">
              <a:rPr lang="en-US" smtClean="0"/>
              <a:pPr/>
              <a:t>13</a:t>
            </a:fld>
            <a:endParaRPr lang="en-US"/>
          </a:p>
        </p:txBody>
      </p:sp>
      <p:sp>
        <p:nvSpPr>
          <p:cNvPr id="2" name="Date Placeholder 1">
            <a:extLst>
              <a:ext uri="{FF2B5EF4-FFF2-40B4-BE49-F238E27FC236}">
                <a16:creationId xmlns:a16="http://schemas.microsoft.com/office/drawing/2014/main" id="{70451AD1-226E-4AC0-A5C1-73354F3F2F03}"/>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109756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CA20A8-A87E-43BE-91D3-BE2DE796128D}"/>
              </a:ext>
            </a:extLst>
          </p:cNvPr>
          <p:cNvPicPr>
            <a:picLocks noChangeAspect="1"/>
          </p:cNvPicPr>
          <p:nvPr/>
        </p:nvPicPr>
        <p:blipFill>
          <a:blip r:embed="rId2"/>
          <a:stretch>
            <a:fillRect/>
          </a:stretch>
        </p:blipFill>
        <p:spPr>
          <a:xfrm>
            <a:off x="-63170" y="1"/>
            <a:ext cx="12255170" cy="6822830"/>
          </a:xfrm>
          <a:prstGeom prst="rect">
            <a:avLst/>
          </a:prstGeom>
        </p:spPr>
      </p:pic>
      <p:pic>
        <p:nvPicPr>
          <p:cNvPr id="3" name="Picture 2">
            <a:extLst>
              <a:ext uri="{FF2B5EF4-FFF2-40B4-BE49-F238E27FC236}">
                <a16:creationId xmlns:a16="http://schemas.microsoft.com/office/drawing/2014/main" id="{EB6317B4-1834-4F0A-AAD2-8B32C71E9AAB}"/>
              </a:ext>
            </a:extLst>
          </p:cNvPr>
          <p:cNvPicPr>
            <a:picLocks noChangeAspect="1"/>
          </p:cNvPicPr>
          <p:nvPr/>
        </p:nvPicPr>
        <p:blipFill>
          <a:blip r:embed="rId3"/>
          <a:stretch>
            <a:fillRect/>
          </a:stretch>
        </p:blipFill>
        <p:spPr>
          <a:xfrm>
            <a:off x="-76617" y="35169"/>
            <a:ext cx="1387262" cy="782433"/>
          </a:xfrm>
          <a:prstGeom prst="rect">
            <a:avLst/>
          </a:prstGeom>
        </p:spPr>
      </p:pic>
      <p:sp>
        <p:nvSpPr>
          <p:cNvPr id="6" name="Slide Number Placeholder 5">
            <a:extLst>
              <a:ext uri="{FF2B5EF4-FFF2-40B4-BE49-F238E27FC236}">
                <a16:creationId xmlns:a16="http://schemas.microsoft.com/office/drawing/2014/main" id="{C1E7E7AD-8D21-4F2E-896E-31FB7ABEF249}"/>
              </a:ext>
            </a:extLst>
          </p:cNvPr>
          <p:cNvSpPr>
            <a:spLocks noGrp="1"/>
          </p:cNvSpPr>
          <p:nvPr>
            <p:ph type="sldNum" sz="quarter" idx="12"/>
          </p:nvPr>
        </p:nvSpPr>
        <p:spPr/>
        <p:txBody>
          <a:bodyPr/>
          <a:lstStyle/>
          <a:p>
            <a:fld id="{F6A5A2BB-7094-4DDD-8741-087174C66C95}" type="slidenum">
              <a:rPr lang="en-US" smtClean="0"/>
              <a:pPr/>
              <a:t>14</a:t>
            </a:fld>
            <a:endParaRPr lang="en-US"/>
          </a:p>
        </p:txBody>
      </p:sp>
      <p:sp>
        <p:nvSpPr>
          <p:cNvPr id="2" name="Date Placeholder 1">
            <a:extLst>
              <a:ext uri="{FF2B5EF4-FFF2-40B4-BE49-F238E27FC236}">
                <a16:creationId xmlns:a16="http://schemas.microsoft.com/office/drawing/2014/main" id="{1B6502AF-DFDC-45F3-A533-73EB97F4EF86}"/>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88957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AA079E-23B8-4358-8188-19724C2FD0A1}"/>
              </a:ext>
            </a:extLst>
          </p:cNvPr>
          <p:cNvPicPr>
            <a:picLocks noChangeAspect="1"/>
          </p:cNvPicPr>
          <p:nvPr/>
        </p:nvPicPr>
        <p:blipFill>
          <a:blip r:embed="rId2"/>
          <a:stretch>
            <a:fillRect/>
          </a:stretch>
        </p:blipFill>
        <p:spPr>
          <a:xfrm>
            <a:off x="-5861" y="0"/>
            <a:ext cx="12203723" cy="6858000"/>
          </a:xfrm>
          <a:prstGeom prst="rect">
            <a:avLst/>
          </a:prstGeom>
        </p:spPr>
      </p:pic>
      <p:pic>
        <p:nvPicPr>
          <p:cNvPr id="3" name="Picture 2">
            <a:extLst>
              <a:ext uri="{FF2B5EF4-FFF2-40B4-BE49-F238E27FC236}">
                <a16:creationId xmlns:a16="http://schemas.microsoft.com/office/drawing/2014/main" id="{51D44DD7-1EEF-4526-B7CE-CD180D5BB855}"/>
              </a:ext>
            </a:extLst>
          </p:cNvPr>
          <p:cNvPicPr>
            <a:picLocks noChangeAspect="1"/>
          </p:cNvPicPr>
          <p:nvPr/>
        </p:nvPicPr>
        <p:blipFill>
          <a:blip r:embed="rId3"/>
          <a:stretch>
            <a:fillRect/>
          </a:stretch>
        </p:blipFill>
        <p:spPr>
          <a:xfrm>
            <a:off x="10804738" y="1371600"/>
            <a:ext cx="1387262" cy="782433"/>
          </a:xfrm>
          <a:prstGeom prst="rect">
            <a:avLst/>
          </a:prstGeom>
        </p:spPr>
      </p:pic>
      <p:sp>
        <p:nvSpPr>
          <p:cNvPr id="6" name="Slide Number Placeholder 5">
            <a:extLst>
              <a:ext uri="{FF2B5EF4-FFF2-40B4-BE49-F238E27FC236}">
                <a16:creationId xmlns:a16="http://schemas.microsoft.com/office/drawing/2014/main" id="{11F79339-0EBB-4071-87C9-B14A30F21F48}"/>
              </a:ext>
            </a:extLst>
          </p:cNvPr>
          <p:cNvSpPr>
            <a:spLocks noGrp="1"/>
          </p:cNvSpPr>
          <p:nvPr>
            <p:ph type="sldNum" sz="quarter" idx="12"/>
          </p:nvPr>
        </p:nvSpPr>
        <p:spPr/>
        <p:txBody>
          <a:bodyPr/>
          <a:lstStyle/>
          <a:p>
            <a:fld id="{F6A5A2BB-7094-4DDD-8741-087174C66C95}" type="slidenum">
              <a:rPr lang="en-US" smtClean="0"/>
              <a:pPr/>
              <a:t>15</a:t>
            </a:fld>
            <a:endParaRPr lang="en-US"/>
          </a:p>
        </p:txBody>
      </p:sp>
      <p:sp>
        <p:nvSpPr>
          <p:cNvPr id="2" name="Date Placeholder 1">
            <a:extLst>
              <a:ext uri="{FF2B5EF4-FFF2-40B4-BE49-F238E27FC236}">
                <a16:creationId xmlns:a16="http://schemas.microsoft.com/office/drawing/2014/main" id="{14914FDA-B28C-46AE-98BA-965EF4B40803}"/>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4073560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C8B8A1-E36A-4102-B6BB-1664CFD8AE4D}"/>
              </a:ext>
            </a:extLst>
          </p:cNvPr>
          <p:cNvPicPr>
            <a:picLocks noChangeAspect="1"/>
          </p:cNvPicPr>
          <p:nvPr/>
        </p:nvPicPr>
        <p:blipFill>
          <a:blip r:embed="rId2"/>
          <a:stretch>
            <a:fillRect/>
          </a:stretch>
        </p:blipFill>
        <p:spPr>
          <a:xfrm>
            <a:off x="0" y="-71208"/>
            <a:ext cx="12192000" cy="7000416"/>
          </a:xfrm>
          <a:prstGeom prst="rect">
            <a:avLst/>
          </a:prstGeom>
        </p:spPr>
      </p:pic>
      <p:pic>
        <p:nvPicPr>
          <p:cNvPr id="3" name="Picture 2">
            <a:extLst>
              <a:ext uri="{FF2B5EF4-FFF2-40B4-BE49-F238E27FC236}">
                <a16:creationId xmlns:a16="http://schemas.microsoft.com/office/drawing/2014/main" id="{C13B95F9-B22B-4251-9557-D0B74E1088D0}"/>
              </a:ext>
            </a:extLst>
          </p:cNvPr>
          <p:cNvPicPr>
            <a:picLocks noChangeAspect="1"/>
          </p:cNvPicPr>
          <p:nvPr/>
        </p:nvPicPr>
        <p:blipFill>
          <a:blip r:embed="rId3"/>
          <a:stretch>
            <a:fillRect/>
          </a:stretch>
        </p:blipFill>
        <p:spPr>
          <a:xfrm>
            <a:off x="10804738" y="-71208"/>
            <a:ext cx="1387262" cy="782433"/>
          </a:xfrm>
          <a:prstGeom prst="rect">
            <a:avLst/>
          </a:prstGeom>
        </p:spPr>
      </p:pic>
      <p:sp>
        <p:nvSpPr>
          <p:cNvPr id="6" name="Slide Number Placeholder 5">
            <a:extLst>
              <a:ext uri="{FF2B5EF4-FFF2-40B4-BE49-F238E27FC236}">
                <a16:creationId xmlns:a16="http://schemas.microsoft.com/office/drawing/2014/main" id="{82677664-7E69-4A0D-B1CE-8F44265B2F9C}"/>
              </a:ext>
            </a:extLst>
          </p:cNvPr>
          <p:cNvSpPr>
            <a:spLocks noGrp="1"/>
          </p:cNvSpPr>
          <p:nvPr>
            <p:ph type="sldNum" sz="quarter" idx="12"/>
          </p:nvPr>
        </p:nvSpPr>
        <p:spPr/>
        <p:txBody>
          <a:bodyPr/>
          <a:lstStyle/>
          <a:p>
            <a:fld id="{F6A5A2BB-7094-4DDD-8741-087174C66C95}" type="slidenum">
              <a:rPr lang="en-US" smtClean="0"/>
              <a:pPr/>
              <a:t>16</a:t>
            </a:fld>
            <a:endParaRPr lang="en-US"/>
          </a:p>
        </p:txBody>
      </p:sp>
      <p:sp>
        <p:nvSpPr>
          <p:cNvPr id="2" name="Date Placeholder 1">
            <a:extLst>
              <a:ext uri="{FF2B5EF4-FFF2-40B4-BE49-F238E27FC236}">
                <a16:creationId xmlns:a16="http://schemas.microsoft.com/office/drawing/2014/main" id="{55AEFF05-5B3B-498C-9FB4-9E28DD99E6CD}"/>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1661371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5B1743-8E01-4FB3-AD0C-BE9C242B525C}"/>
              </a:ext>
            </a:extLst>
          </p:cNvPr>
          <p:cNvPicPr>
            <a:picLocks noChangeAspect="1"/>
          </p:cNvPicPr>
          <p:nvPr/>
        </p:nvPicPr>
        <p:blipFill>
          <a:blip r:embed="rId2"/>
          <a:stretch>
            <a:fillRect/>
          </a:stretch>
        </p:blipFill>
        <p:spPr>
          <a:xfrm>
            <a:off x="322728" y="170706"/>
            <a:ext cx="11869271" cy="6698727"/>
          </a:xfrm>
          <a:prstGeom prst="rect">
            <a:avLst/>
          </a:prstGeom>
        </p:spPr>
      </p:pic>
      <p:pic>
        <p:nvPicPr>
          <p:cNvPr id="3" name="Picture 2">
            <a:extLst>
              <a:ext uri="{FF2B5EF4-FFF2-40B4-BE49-F238E27FC236}">
                <a16:creationId xmlns:a16="http://schemas.microsoft.com/office/drawing/2014/main" id="{59DA0AB3-5214-42DE-ADBF-66BFD84D7F58}"/>
              </a:ext>
            </a:extLst>
          </p:cNvPr>
          <p:cNvPicPr>
            <a:picLocks noChangeAspect="1"/>
          </p:cNvPicPr>
          <p:nvPr/>
        </p:nvPicPr>
        <p:blipFill>
          <a:blip r:embed="rId3"/>
          <a:stretch>
            <a:fillRect/>
          </a:stretch>
        </p:blipFill>
        <p:spPr>
          <a:xfrm>
            <a:off x="10804737" y="31376"/>
            <a:ext cx="1387262" cy="782433"/>
          </a:xfrm>
          <a:prstGeom prst="rect">
            <a:avLst/>
          </a:prstGeom>
        </p:spPr>
      </p:pic>
      <p:sp>
        <p:nvSpPr>
          <p:cNvPr id="6" name="Slide Number Placeholder 5">
            <a:extLst>
              <a:ext uri="{FF2B5EF4-FFF2-40B4-BE49-F238E27FC236}">
                <a16:creationId xmlns:a16="http://schemas.microsoft.com/office/drawing/2014/main" id="{A33DF0AD-7339-4016-9E2B-F3F5438E6FA8}"/>
              </a:ext>
            </a:extLst>
          </p:cNvPr>
          <p:cNvSpPr>
            <a:spLocks noGrp="1"/>
          </p:cNvSpPr>
          <p:nvPr>
            <p:ph type="sldNum" sz="quarter" idx="12"/>
          </p:nvPr>
        </p:nvSpPr>
        <p:spPr/>
        <p:txBody>
          <a:bodyPr/>
          <a:lstStyle/>
          <a:p>
            <a:fld id="{F6A5A2BB-7094-4DDD-8741-087174C66C95}" type="slidenum">
              <a:rPr lang="en-US" smtClean="0"/>
              <a:pPr/>
              <a:t>17</a:t>
            </a:fld>
            <a:endParaRPr lang="en-US"/>
          </a:p>
        </p:txBody>
      </p:sp>
      <p:sp>
        <p:nvSpPr>
          <p:cNvPr id="2" name="Date Placeholder 1">
            <a:extLst>
              <a:ext uri="{FF2B5EF4-FFF2-40B4-BE49-F238E27FC236}">
                <a16:creationId xmlns:a16="http://schemas.microsoft.com/office/drawing/2014/main" id="{DDAFABB5-E654-4A75-9293-F8DB915DE417}"/>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2834275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A74D51-6123-42DF-8979-8475975B6581}"/>
              </a:ext>
            </a:extLst>
          </p:cNvPr>
          <p:cNvPicPr>
            <a:picLocks noChangeAspect="1"/>
          </p:cNvPicPr>
          <p:nvPr/>
        </p:nvPicPr>
        <p:blipFill>
          <a:blip r:embed="rId2"/>
          <a:stretch>
            <a:fillRect/>
          </a:stretch>
        </p:blipFill>
        <p:spPr>
          <a:xfrm>
            <a:off x="0" y="-37584"/>
            <a:ext cx="12191999" cy="6933168"/>
          </a:xfrm>
          <a:prstGeom prst="rect">
            <a:avLst/>
          </a:prstGeom>
        </p:spPr>
      </p:pic>
      <p:pic>
        <p:nvPicPr>
          <p:cNvPr id="3" name="Picture 2">
            <a:extLst>
              <a:ext uri="{FF2B5EF4-FFF2-40B4-BE49-F238E27FC236}">
                <a16:creationId xmlns:a16="http://schemas.microsoft.com/office/drawing/2014/main" id="{A70131AD-FF5E-4128-9218-3219D1AA64C4}"/>
              </a:ext>
            </a:extLst>
          </p:cNvPr>
          <p:cNvPicPr>
            <a:picLocks noChangeAspect="1"/>
          </p:cNvPicPr>
          <p:nvPr/>
        </p:nvPicPr>
        <p:blipFill>
          <a:blip r:embed="rId3"/>
          <a:stretch>
            <a:fillRect/>
          </a:stretch>
        </p:blipFill>
        <p:spPr>
          <a:xfrm>
            <a:off x="10804737" y="-37584"/>
            <a:ext cx="1387262" cy="782433"/>
          </a:xfrm>
          <a:prstGeom prst="rect">
            <a:avLst/>
          </a:prstGeom>
        </p:spPr>
      </p:pic>
      <p:sp>
        <p:nvSpPr>
          <p:cNvPr id="6" name="Slide Number Placeholder 5">
            <a:extLst>
              <a:ext uri="{FF2B5EF4-FFF2-40B4-BE49-F238E27FC236}">
                <a16:creationId xmlns:a16="http://schemas.microsoft.com/office/drawing/2014/main" id="{337AB517-AFC0-4BDA-914C-5B37AFD7CAB9}"/>
              </a:ext>
            </a:extLst>
          </p:cNvPr>
          <p:cNvSpPr>
            <a:spLocks noGrp="1"/>
          </p:cNvSpPr>
          <p:nvPr>
            <p:ph type="sldNum" sz="quarter" idx="12"/>
          </p:nvPr>
        </p:nvSpPr>
        <p:spPr/>
        <p:txBody>
          <a:bodyPr/>
          <a:lstStyle/>
          <a:p>
            <a:fld id="{F6A5A2BB-7094-4DDD-8741-087174C66C95}" type="slidenum">
              <a:rPr lang="en-US" smtClean="0"/>
              <a:pPr/>
              <a:t>18</a:t>
            </a:fld>
            <a:endParaRPr lang="en-US"/>
          </a:p>
        </p:txBody>
      </p:sp>
      <p:sp>
        <p:nvSpPr>
          <p:cNvPr id="2" name="Date Placeholder 1">
            <a:extLst>
              <a:ext uri="{FF2B5EF4-FFF2-40B4-BE49-F238E27FC236}">
                <a16:creationId xmlns:a16="http://schemas.microsoft.com/office/drawing/2014/main" id="{2BF6CBE7-6FB6-446A-903C-5973D9798C1D}"/>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2970143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E90926-CC8A-4233-B1E3-8E10AD20FAB4}"/>
              </a:ext>
            </a:extLst>
          </p:cNvPr>
          <p:cNvPicPr>
            <a:picLocks noChangeAspect="1"/>
          </p:cNvPicPr>
          <p:nvPr/>
        </p:nvPicPr>
        <p:blipFill>
          <a:blip r:embed="rId2"/>
          <a:stretch>
            <a:fillRect/>
          </a:stretch>
        </p:blipFill>
        <p:spPr>
          <a:xfrm>
            <a:off x="94130" y="1063416"/>
            <a:ext cx="10475259" cy="5366195"/>
          </a:xfrm>
          <a:prstGeom prst="rect">
            <a:avLst/>
          </a:prstGeom>
        </p:spPr>
      </p:pic>
      <p:sp>
        <p:nvSpPr>
          <p:cNvPr id="3" name="Slide Number Placeholder 2">
            <a:extLst>
              <a:ext uri="{FF2B5EF4-FFF2-40B4-BE49-F238E27FC236}">
                <a16:creationId xmlns:a16="http://schemas.microsoft.com/office/drawing/2014/main" id="{65C3B60E-F8B5-41B3-9268-9199E3429408}"/>
              </a:ext>
            </a:extLst>
          </p:cNvPr>
          <p:cNvSpPr>
            <a:spLocks noGrp="1"/>
          </p:cNvSpPr>
          <p:nvPr>
            <p:ph type="sldNum" sz="quarter" idx="12"/>
          </p:nvPr>
        </p:nvSpPr>
        <p:spPr/>
        <p:txBody>
          <a:bodyPr/>
          <a:lstStyle/>
          <a:p>
            <a:fld id="{F6A5A2BB-7094-4DDD-8741-087174C66C95}" type="slidenum">
              <a:rPr lang="en-US" smtClean="0"/>
              <a:pPr/>
              <a:t>19</a:t>
            </a:fld>
            <a:endParaRPr lang="en-US"/>
          </a:p>
        </p:txBody>
      </p:sp>
      <p:sp>
        <p:nvSpPr>
          <p:cNvPr id="2" name="Date Placeholder 1">
            <a:extLst>
              <a:ext uri="{FF2B5EF4-FFF2-40B4-BE49-F238E27FC236}">
                <a16:creationId xmlns:a16="http://schemas.microsoft.com/office/drawing/2014/main" id="{9C9345F6-36B5-4AB2-B704-AA0843EF7889}"/>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168078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960C-F9D8-4D81-AC73-50CD021A0363}"/>
              </a:ext>
            </a:extLst>
          </p:cNvPr>
          <p:cNvSpPr>
            <a:spLocks noGrp="1"/>
          </p:cNvSpPr>
          <p:nvPr>
            <p:ph type="title"/>
          </p:nvPr>
        </p:nvSpPr>
        <p:spPr/>
        <p:txBody>
          <a:bodyPr/>
          <a:lstStyle/>
          <a:p>
            <a:r>
              <a:rPr lang="en-IN" dirty="0"/>
              <a:t>The flow..</a:t>
            </a:r>
          </a:p>
        </p:txBody>
      </p:sp>
      <p:graphicFrame>
        <p:nvGraphicFramePr>
          <p:cNvPr id="5" name="Content Placeholder 4">
            <a:extLst>
              <a:ext uri="{FF2B5EF4-FFF2-40B4-BE49-F238E27FC236}">
                <a16:creationId xmlns:a16="http://schemas.microsoft.com/office/drawing/2014/main" id="{3EB1FB92-3132-4EC5-B1E7-BECD800C6BAB}"/>
              </a:ext>
            </a:extLst>
          </p:cNvPr>
          <p:cNvGraphicFramePr>
            <a:graphicFrameLocks noGrp="1"/>
          </p:cNvGraphicFramePr>
          <p:nvPr>
            <p:ph idx="1"/>
            <p:extLst>
              <p:ext uri="{D42A27DB-BD31-4B8C-83A1-F6EECF244321}">
                <p14:modId xmlns:p14="http://schemas.microsoft.com/office/powerpoint/2010/main" val="4227435214"/>
              </p:ext>
            </p:extLst>
          </p:nvPr>
        </p:nvGraphicFramePr>
        <p:xfrm>
          <a:off x="509429" y="2353236"/>
          <a:ext cx="10554574" cy="4285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68E8BEEB-F79A-4532-B213-C1ED9578C8C5}"/>
              </a:ext>
            </a:extLst>
          </p:cNvPr>
          <p:cNvPicPr>
            <a:picLocks noChangeAspect="1"/>
          </p:cNvPicPr>
          <p:nvPr/>
        </p:nvPicPr>
        <p:blipFill>
          <a:blip r:embed="rId7"/>
          <a:stretch>
            <a:fillRect/>
          </a:stretch>
        </p:blipFill>
        <p:spPr>
          <a:xfrm>
            <a:off x="10470838" y="1241649"/>
            <a:ext cx="1374589" cy="775285"/>
          </a:xfrm>
          <a:prstGeom prst="rect">
            <a:avLst/>
          </a:prstGeom>
        </p:spPr>
      </p:pic>
      <p:sp>
        <p:nvSpPr>
          <p:cNvPr id="8" name="Date Placeholder 7">
            <a:extLst>
              <a:ext uri="{FF2B5EF4-FFF2-40B4-BE49-F238E27FC236}">
                <a16:creationId xmlns:a16="http://schemas.microsoft.com/office/drawing/2014/main" id="{247C8456-4AC5-4FB8-8639-66302D75D7F3}"/>
              </a:ext>
            </a:extLst>
          </p:cNvPr>
          <p:cNvSpPr>
            <a:spLocks noGrp="1"/>
          </p:cNvSpPr>
          <p:nvPr>
            <p:ph type="dt" sz="half" idx="10"/>
          </p:nvPr>
        </p:nvSpPr>
        <p:spPr/>
        <p:txBody>
          <a:bodyPr/>
          <a:lstStyle/>
          <a:p>
            <a:r>
              <a:rPr lang="en-US"/>
              <a:t>9/6/2023</a:t>
            </a:r>
            <a:endParaRPr lang="en-US" dirty="0"/>
          </a:p>
        </p:txBody>
      </p:sp>
      <p:sp>
        <p:nvSpPr>
          <p:cNvPr id="9" name="Slide Number Placeholder 8">
            <a:extLst>
              <a:ext uri="{FF2B5EF4-FFF2-40B4-BE49-F238E27FC236}">
                <a16:creationId xmlns:a16="http://schemas.microsoft.com/office/drawing/2014/main" id="{162794B1-2364-46CA-9A7C-5795F314F18E}"/>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979444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A8AA-C621-4126-A1CA-8384905A166E}"/>
              </a:ext>
            </a:extLst>
          </p:cNvPr>
          <p:cNvSpPr>
            <a:spLocks noGrp="1"/>
          </p:cNvSpPr>
          <p:nvPr>
            <p:ph type="title"/>
          </p:nvPr>
        </p:nvSpPr>
        <p:spPr>
          <a:xfrm>
            <a:off x="572523" y="469538"/>
            <a:ext cx="9569824" cy="697193"/>
          </a:xfrm>
        </p:spPr>
        <p:txBody>
          <a:bodyPr/>
          <a:lstStyle/>
          <a:p>
            <a:pPr algn="ctr"/>
            <a:r>
              <a:rPr lang="en-US" sz="1800" b="1" dirty="0">
                <a:latin typeface="Franklin Gothic Book" panose="020B0503020102020204" pitchFamily="34" charset="0"/>
                <a:ea typeface="+mn-ea"/>
                <a:cs typeface="+mn-cs"/>
              </a:rPr>
              <a:t>VR, AR, Mixed, and Extended</a:t>
            </a:r>
          </a:p>
        </p:txBody>
      </p:sp>
      <p:pic>
        <p:nvPicPr>
          <p:cNvPr id="4" name="Content Placeholder 3">
            <a:extLst>
              <a:ext uri="{FF2B5EF4-FFF2-40B4-BE49-F238E27FC236}">
                <a16:creationId xmlns:a16="http://schemas.microsoft.com/office/drawing/2014/main" id="{D0F12979-E146-42A4-88F3-E05529E43EDB}"/>
              </a:ext>
            </a:extLst>
          </p:cNvPr>
          <p:cNvPicPr>
            <a:picLocks noGrp="1" noChangeAspect="1"/>
          </p:cNvPicPr>
          <p:nvPr>
            <p:ph idx="1"/>
          </p:nvPr>
        </p:nvPicPr>
        <p:blipFill>
          <a:blip r:embed="rId2"/>
          <a:stretch>
            <a:fillRect/>
          </a:stretch>
        </p:blipFill>
        <p:spPr>
          <a:xfrm>
            <a:off x="1822487" y="1166731"/>
            <a:ext cx="8128336" cy="5618973"/>
          </a:xfrm>
          <a:prstGeom prst="rect">
            <a:avLst/>
          </a:prstGeom>
        </p:spPr>
      </p:pic>
      <p:sp>
        <p:nvSpPr>
          <p:cNvPr id="6" name="Slide Number Placeholder 5">
            <a:extLst>
              <a:ext uri="{FF2B5EF4-FFF2-40B4-BE49-F238E27FC236}">
                <a16:creationId xmlns:a16="http://schemas.microsoft.com/office/drawing/2014/main" id="{7909C4AF-36FA-4B73-B20E-F41C064B47EA}"/>
              </a:ext>
            </a:extLst>
          </p:cNvPr>
          <p:cNvSpPr>
            <a:spLocks noGrp="1"/>
          </p:cNvSpPr>
          <p:nvPr>
            <p:ph type="sldNum" sz="quarter" idx="12"/>
          </p:nvPr>
        </p:nvSpPr>
        <p:spPr/>
        <p:txBody>
          <a:bodyPr/>
          <a:lstStyle/>
          <a:p>
            <a:fld id="{F6A5A2BB-7094-4DDD-8741-087174C66C95}" type="slidenum">
              <a:rPr lang="en-US" smtClean="0"/>
              <a:pPr/>
              <a:t>20</a:t>
            </a:fld>
            <a:endParaRPr lang="en-US"/>
          </a:p>
        </p:txBody>
      </p:sp>
      <p:sp>
        <p:nvSpPr>
          <p:cNvPr id="3" name="Date Placeholder 2">
            <a:extLst>
              <a:ext uri="{FF2B5EF4-FFF2-40B4-BE49-F238E27FC236}">
                <a16:creationId xmlns:a16="http://schemas.microsoft.com/office/drawing/2014/main" id="{BC92E979-44BF-4389-B329-892233FD51D7}"/>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2800804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F8CC47-E3CF-4C5E-94F2-AD73AA8CECFF}"/>
              </a:ext>
            </a:extLst>
          </p:cNvPr>
          <p:cNvPicPr>
            <a:picLocks noChangeAspect="1"/>
          </p:cNvPicPr>
          <p:nvPr/>
        </p:nvPicPr>
        <p:blipFill>
          <a:blip r:embed="rId2"/>
          <a:stretch>
            <a:fillRect/>
          </a:stretch>
        </p:blipFill>
        <p:spPr>
          <a:xfrm>
            <a:off x="-1" y="0"/>
            <a:ext cx="12334873" cy="6858000"/>
          </a:xfrm>
          <a:prstGeom prst="rect">
            <a:avLst/>
          </a:prstGeom>
        </p:spPr>
      </p:pic>
      <p:pic>
        <p:nvPicPr>
          <p:cNvPr id="3" name="Picture 2">
            <a:extLst>
              <a:ext uri="{FF2B5EF4-FFF2-40B4-BE49-F238E27FC236}">
                <a16:creationId xmlns:a16="http://schemas.microsoft.com/office/drawing/2014/main" id="{E728C25F-3477-4373-8413-3EFE24F32542}"/>
              </a:ext>
            </a:extLst>
          </p:cNvPr>
          <p:cNvPicPr>
            <a:picLocks noChangeAspect="1"/>
          </p:cNvPicPr>
          <p:nvPr/>
        </p:nvPicPr>
        <p:blipFill>
          <a:blip r:embed="rId3"/>
          <a:stretch>
            <a:fillRect/>
          </a:stretch>
        </p:blipFill>
        <p:spPr>
          <a:xfrm>
            <a:off x="10978986" y="0"/>
            <a:ext cx="1387262" cy="782433"/>
          </a:xfrm>
          <a:prstGeom prst="rect">
            <a:avLst/>
          </a:prstGeom>
        </p:spPr>
      </p:pic>
      <p:sp>
        <p:nvSpPr>
          <p:cNvPr id="6" name="Slide Number Placeholder 5">
            <a:extLst>
              <a:ext uri="{FF2B5EF4-FFF2-40B4-BE49-F238E27FC236}">
                <a16:creationId xmlns:a16="http://schemas.microsoft.com/office/drawing/2014/main" id="{BC88B6AF-3219-431A-B37D-305BE235DEC3}"/>
              </a:ext>
            </a:extLst>
          </p:cNvPr>
          <p:cNvSpPr>
            <a:spLocks noGrp="1"/>
          </p:cNvSpPr>
          <p:nvPr>
            <p:ph type="sldNum" sz="quarter" idx="12"/>
          </p:nvPr>
        </p:nvSpPr>
        <p:spPr/>
        <p:txBody>
          <a:bodyPr/>
          <a:lstStyle/>
          <a:p>
            <a:fld id="{F6A5A2BB-7094-4DDD-8741-087174C66C95}" type="slidenum">
              <a:rPr lang="en-US" smtClean="0"/>
              <a:pPr/>
              <a:t>21</a:t>
            </a:fld>
            <a:endParaRPr lang="en-US"/>
          </a:p>
        </p:txBody>
      </p:sp>
      <p:sp>
        <p:nvSpPr>
          <p:cNvPr id="2" name="Date Placeholder 1">
            <a:extLst>
              <a:ext uri="{FF2B5EF4-FFF2-40B4-BE49-F238E27FC236}">
                <a16:creationId xmlns:a16="http://schemas.microsoft.com/office/drawing/2014/main" id="{3FBC4F2F-8E67-49DF-99C6-71CCDE51464F}"/>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3437788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653415-9A49-4D32-9E9C-7EBB87BD3C73}"/>
              </a:ext>
            </a:extLst>
          </p:cNvPr>
          <p:cNvPicPr>
            <a:picLocks noChangeAspect="1"/>
          </p:cNvPicPr>
          <p:nvPr/>
        </p:nvPicPr>
        <p:blipFill>
          <a:blip r:embed="rId2"/>
          <a:stretch>
            <a:fillRect/>
          </a:stretch>
        </p:blipFill>
        <p:spPr>
          <a:xfrm>
            <a:off x="-32676" y="0"/>
            <a:ext cx="12224676" cy="6839718"/>
          </a:xfrm>
          <a:prstGeom prst="rect">
            <a:avLst/>
          </a:prstGeom>
        </p:spPr>
      </p:pic>
      <p:pic>
        <p:nvPicPr>
          <p:cNvPr id="3" name="Picture 2">
            <a:extLst>
              <a:ext uri="{FF2B5EF4-FFF2-40B4-BE49-F238E27FC236}">
                <a16:creationId xmlns:a16="http://schemas.microsoft.com/office/drawing/2014/main" id="{0A96FEDD-5B7A-464A-88BA-29697C116F48}"/>
              </a:ext>
            </a:extLst>
          </p:cNvPr>
          <p:cNvPicPr>
            <a:picLocks noChangeAspect="1"/>
          </p:cNvPicPr>
          <p:nvPr/>
        </p:nvPicPr>
        <p:blipFill>
          <a:blip r:embed="rId3"/>
          <a:stretch>
            <a:fillRect/>
          </a:stretch>
        </p:blipFill>
        <p:spPr>
          <a:xfrm>
            <a:off x="10831632" y="0"/>
            <a:ext cx="1387262" cy="782433"/>
          </a:xfrm>
          <a:prstGeom prst="rect">
            <a:avLst/>
          </a:prstGeom>
        </p:spPr>
      </p:pic>
      <p:sp>
        <p:nvSpPr>
          <p:cNvPr id="6" name="Slide Number Placeholder 5">
            <a:extLst>
              <a:ext uri="{FF2B5EF4-FFF2-40B4-BE49-F238E27FC236}">
                <a16:creationId xmlns:a16="http://schemas.microsoft.com/office/drawing/2014/main" id="{F90EAE37-CA3D-47DD-B5CE-12EC1DAEBF7B}"/>
              </a:ext>
            </a:extLst>
          </p:cNvPr>
          <p:cNvSpPr>
            <a:spLocks noGrp="1"/>
          </p:cNvSpPr>
          <p:nvPr>
            <p:ph type="sldNum" sz="quarter" idx="12"/>
          </p:nvPr>
        </p:nvSpPr>
        <p:spPr/>
        <p:txBody>
          <a:bodyPr/>
          <a:lstStyle/>
          <a:p>
            <a:fld id="{F6A5A2BB-7094-4DDD-8741-087174C66C95}" type="slidenum">
              <a:rPr lang="en-US" smtClean="0"/>
              <a:pPr/>
              <a:t>22</a:t>
            </a:fld>
            <a:endParaRPr lang="en-US"/>
          </a:p>
        </p:txBody>
      </p:sp>
      <p:sp>
        <p:nvSpPr>
          <p:cNvPr id="2" name="Date Placeholder 1">
            <a:extLst>
              <a:ext uri="{FF2B5EF4-FFF2-40B4-BE49-F238E27FC236}">
                <a16:creationId xmlns:a16="http://schemas.microsoft.com/office/drawing/2014/main" id="{39951234-C3CB-4F9E-B951-2AF8930AA715}"/>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853271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740FD2-8C65-4F1B-A84C-90A386BCD6C5}"/>
              </a:ext>
            </a:extLst>
          </p:cNvPr>
          <p:cNvPicPr>
            <a:picLocks noChangeAspect="1"/>
          </p:cNvPicPr>
          <p:nvPr/>
        </p:nvPicPr>
        <p:blipFill>
          <a:blip r:embed="rId2"/>
          <a:stretch>
            <a:fillRect/>
          </a:stretch>
        </p:blipFill>
        <p:spPr>
          <a:xfrm>
            <a:off x="0" y="4413"/>
            <a:ext cx="12199855" cy="6853587"/>
          </a:xfrm>
          <a:prstGeom prst="rect">
            <a:avLst/>
          </a:prstGeom>
        </p:spPr>
      </p:pic>
      <p:pic>
        <p:nvPicPr>
          <p:cNvPr id="3" name="Picture 2">
            <a:extLst>
              <a:ext uri="{FF2B5EF4-FFF2-40B4-BE49-F238E27FC236}">
                <a16:creationId xmlns:a16="http://schemas.microsoft.com/office/drawing/2014/main" id="{73D49D4A-19DD-412D-B0CB-9DB3167EC2A4}"/>
              </a:ext>
            </a:extLst>
          </p:cNvPr>
          <p:cNvPicPr>
            <a:picLocks noChangeAspect="1"/>
          </p:cNvPicPr>
          <p:nvPr/>
        </p:nvPicPr>
        <p:blipFill>
          <a:blip r:embed="rId3"/>
          <a:stretch>
            <a:fillRect/>
          </a:stretch>
        </p:blipFill>
        <p:spPr>
          <a:xfrm>
            <a:off x="10812593" y="0"/>
            <a:ext cx="1387262" cy="782433"/>
          </a:xfrm>
          <a:prstGeom prst="rect">
            <a:avLst/>
          </a:prstGeom>
        </p:spPr>
      </p:pic>
      <p:sp>
        <p:nvSpPr>
          <p:cNvPr id="6" name="Slide Number Placeholder 5">
            <a:extLst>
              <a:ext uri="{FF2B5EF4-FFF2-40B4-BE49-F238E27FC236}">
                <a16:creationId xmlns:a16="http://schemas.microsoft.com/office/drawing/2014/main" id="{35EB7B59-E202-4956-9849-5EEE6B4ADFE0}"/>
              </a:ext>
            </a:extLst>
          </p:cNvPr>
          <p:cNvSpPr>
            <a:spLocks noGrp="1"/>
          </p:cNvSpPr>
          <p:nvPr>
            <p:ph type="sldNum" sz="quarter" idx="12"/>
          </p:nvPr>
        </p:nvSpPr>
        <p:spPr/>
        <p:txBody>
          <a:bodyPr/>
          <a:lstStyle/>
          <a:p>
            <a:fld id="{F6A5A2BB-7094-4DDD-8741-087174C66C95}" type="slidenum">
              <a:rPr lang="en-US" smtClean="0"/>
              <a:pPr/>
              <a:t>23</a:t>
            </a:fld>
            <a:endParaRPr lang="en-US"/>
          </a:p>
        </p:txBody>
      </p:sp>
      <p:sp>
        <p:nvSpPr>
          <p:cNvPr id="2" name="Date Placeholder 1">
            <a:extLst>
              <a:ext uri="{FF2B5EF4-FFF2-40B4-BE49-F238E27FC236}">
                <a16:creationId xmlns:a16="http://schemas.microsoft.com/office/drawing/2014/main" id="{8B0F634F-C998-42DD-928C-40D0CCF638A1}"/>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418852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0C9EB-283D-49FC-83F8-6217F959AE60}"/>
              </a:ext>
            </a:extLst>
          </p:cNvPr>
          <p:cNvPicPr>
            <a:picLocks noChangeAspect="1"/>
          </p:cNvPicPr>
          <p:nvPr/>
        </p:nvPicPr>
        <p:blipFill>
          <a:blip r:embed="rId2"/>
          <a:stretch>
            <a:fillRect/>
          </a:stretch>
        </p:blipFill>
        <p:spPr>
          <a:xfrm>
            <a:off x="-83344" y="0"/>
            <a:ext cx="12358688" cy="6858000"/>
          </a:xfrm>
          <a:prstGeom prst="rect">
            <a:avLst/>
          </a:prstGeom>
        </p:spPr>
      </p:pic>
      <p:pic>
        <p:nvPicPr>
          <p:cNvPr id="3" name="Picture 2">
            <a:extLst>
              <a:ext uri="{FF2B5EF4-FFF2-40B4-BE49-F238E27FC236}">
                <a16:creationId xmlns:a16="http://schemas.microsoft.com/office/drawing/2014/main" id="{A0453985-FA5E-4267-A627-FF04C764F070}"/>
              </a:ext>
            </a:extLst>
          </p:cNvPr>
          <p:cNvPicPr>
            <a:picLocks noChangeAspect="1"/>
          </p:cNvPicPr>
          <p:nvPr/>
        </p:nvPicPr>
        <p:blipFill>
          <a:blip r:embed="rId3"/>
          <a:stretch>
            <a:fillRect/>
          </a:stretch>
        </p:blipFill>
        <p:spPr>
          <a:xfrm>
            <a:off x="10906011" y="8965"/>
            <a:ext cx="1387262" cy="782433"/>
          </a:xfrm>
          <a:prstGeom prst="rect">
            <a:avLst/>
          </a:prstGeom>
        </p:spPr>
      </p:pic>
      <p:sp>
        <p:nvSpPr>
          <p:cNvPr id="6" name="Slide Number Placeholder 5">
            <a:extLst>
              <a:ext uri="{FF2B5EF4-FFF2-40B4-BE49-F238E27FC236}">
                <a16:creationId xmlns:a16="http://schemas.microsoft.com/office/drawing/2014/main" id="{5F284AC2-5F06-49A7-BD5D-745F315FE31F}"/>
              </a:ext>
            </a:extLst>
          </p:cNvPr>
          <p:cNvSpPr>
            <a:spLocks noGrp="1"/>
          </p:cNvSpPr>
          <p:nvPr>
            <p:ph type="sldNum" sz="quarter" idx="12"/>
          </p:nvPr>
        </p:nvSpPr>
        <p:spPr/>
        <p:txBody>
          <a:bodyPr/>
          <a:lstStyle/>
          <a:p>
            <a:fld id="{F6A5A2BB-7094-4DDD-8741-087174C66C95}" type="slidenum">
              <a:rPr lang="en-US" smtClean="0"/>
              <a:pPr/>
              <a:t>24</a:t>
            </a:fld>
            <a:endParaRPr lang="en-US"/>
          </a:p>
        </p:txBody>
      </p:sp>
      <p:sp>
        <p:nvSpPr>
          <p:cNvPr id="2" name="Date Placeholder 1">
            <a:extLst>
              <a:ext uri="{FF2B5EF4-FFF2-40B4-BE49-F238E27FC236}">
                <a16:creationId xmlns:a16="http://schemas.microsoft.com/office/drawing/2014/main" id="{57B8FE47-409B-4797-9F17-CDB0A653271C}"/>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1545950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EA43A4-720E-4EA5-813F-759E33A7A93D}"/>
              </a:ext>
            </a:extLst>
          </p:cNvPr>
          <p:cNvPicPr>
            <a:picLocks noChangeAspect="1"/>
          </p:cNvPicPr>
          <p:nvPr/>
        </p:nvPicPr>
        <p:blipFill>
          <a:blip r:embed="rId2"/>
          <a:stretch>
            <a:fillRect/>
          </a:stretch>
        </p:blipFill>
        <p:spPr>
          <a:xfrm>
            <a:off x="-56203" y="0"/>
            <a:ext cx="12248203" cy="6826675"/>
          </a:xfrm>
          <a:prstGeom prst="rect">
            <a:avLst/>
          </a:prstGeom>
        </p:spPr>
      </p:pic>
      <p:pic>
        <p:nvPicPr>
          <p:cNvPr id="3" name="Picture 2">
            <a:extLst>
              <a:ext uri="{FF2B5EF4-FFF2-40B4-BE49-F238E27FC236}">
                <a16:creationId xmlns:a16="http://schemas.microsoft.com/office/drawing/2014/main" id="{B89B0AA3-E7A0-4193-AFC0-E837D6F95931}"/>
              </a:ext>
            </a:extLst>
          </p:cNvPr>
          <p:cNvPicPr>
            <a:picLocks noChangeAspect="1"/>
          </p:cNvPicPr>
          <p:nvPr/>
        </p:nvPicPr>
        <p:blipFill>
          <a:blip r:embed="rId3"/>
          <a:stretch>
            <a:fillRect/>
          </a:stretch>
        </p:blipFill>
        <p:spPr>
          <a:xfrm>
            <a:off x="10804738" y="31325"/>
            <a:ext cx="1387262" cy="782433"/>
          </a:xfrm>
          <a:prstGeom prst="rect">
            <a:avLst/>
          </a:prstGeom>
        </p:spPr>
      </p:pic>
      <p:sp>
        <p:nvSpPr>
          <p:cNvPr id="6" name="Slide Number Placeholder 5">
            <a:extLst>
              <a:ext uri="{FF2B5EF4-FFF2-40B4-BE49-F238E27FC236}">
                <a16:creationId xmlns:a16="http://schemas.microsoft.com/office/drawing/2014/main" id="{54A4D6C2-0C04-4ED0-AF45-C5D693618256}"/>
              </a:ext>
            </a:extLst>
          </p:cNvPr>
          <p:cNvSpPr>
            <a:spLocks noGrp="1"/>
          </p:cNvSpPr>
          <p:nvPr>
            <p:ph type="sldNum" sz="quarter" idx="12"/>
          </p:nvPr>
        </p:nvSpPr>
        <p:spPr/>
        <p:txBody>
          <a:bodyPr/>
          <a:lstStyle/>
          <a:p>
            <a:fld id="{F6A5A2BB-7094-4DDD-8741-087174C66C95}" type="slidenum">
              <a:rPr lang="en-US" smtClean="0"/>
              <a:pPr/>
              <a:t>25</a:t>
            </a:fld>
            <a:endParaRPr lang="en-US"/>
          </a:p>
        </p:txBody>
      </p:sp>
      <p:sp>
        <p:nvSpPr>
          <p:cNvPr id="2" name="Date Placeholder 1">
            <a:extLst>
              <a:ext uri="{FF2B5EF4-FFF2-40B4-BE49-F238E27FC236}">
                <a16:creationId xmlns:a16="http://schemas.microsoft.com/office/drawing/2014/main" id="{E57CF081-39CD-4E1F-AB0E-918C39F55215}"/>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2827475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7CE20C-564D-4DAE-AE8B-21CADCBD42CE}"/>
              </a:ext>
            </a:extLst>
          </p:cNvPr>
          <p:cNvPicPr>
            <a:picLocks noChangeAspect="1"/>
          </p:cNvPicPr>
          <p:nvPr/>
        </p:nvPicPr>
        <p:blipFill>
          <a:blip r:embed="rId2"/>
          <a:stretch>
            <a:fillRect/>
          </a:stretch>
        </p:blipFill>
        <p:spPr>
          <a:xfrm>
            <a:off x="0" y="-29138"/>
            <a:ext cx="12192000" cy="6916275"/>
          </a:xfrm>
          <a:prstGeom prst="rect">
            <a:avLst/>
          </a:prstGeom>
        </p:spPr>
      </p:pic>
      <p:pic>
        <p:nvPicPr>
          <p:cNvPr id="3" name="Picture 2">
            <a:extLst>
              <a:ext uri="{FF2B5EF4-FFF2-40B4-BE49-F238E27FC236}">
                <a16:creationId xmlns:a16="http://schemas.microsoft.com/office/drawing/2014/main" id="{B9F5F8C4-1D7B-489C-A724-B436F89BC848}"/>
              </a:ext>
            </a:extLst>
          </p:cNvPr>
          <p:cNvPicPr>
            <a:picLocks noChangeAspect="1"/>
          </p:cNvPicPr>
          <p:nvPr/>
        </p:nvPicPr>
        <p:blipFill>
          <a:blip r:embed="rId3"/>
          <a:stretch>
            <a:fillRect/>
          </a:stretch>
        </p:blipFill>
        <p:spPr>
          <a:xfrm>
            <a:off x="10791291" y="-38103"/>
            <a:ext cx="1387262" cy="782433"/>
          </a:xfrm>
          <a:prstGeom prst="rect">
            <a:avLst/>
          </a:prstGeom>
        </p:spPr>
      </p:pic>
      <p:sp>
        <p:nvSpPr>
          <p:cNvPr id="6" name="Slide Number Placeholder 5">
            <a:extLst>
              <a:ext uri="{FF2B5EF4-FFF2-40B4-BE49-F238E27FC236}">
                <a16:creationId xmlns:a16="http://schemas.microsoft.com/office/drawing/2014/main" id="{296D189E-439A-4764-BFA1-435F11F7BCCF}"/>
              </a:ext>
            </a:extLst>
          </p:cNvPr>
          <p:cNvSpPr>
            <a:spLocks noGrp="1"/>
          </p:cNvSpPr>
          <p:nvPr>
            <p:ph type="sldNum" sz="quarter" idx="12"/>
          </p:nvPr>
        </p:nvSpPr>
        <p:spPr/>
        <p:txBody>
          <a:bodyPr/>
          <a:lstStyle/>
          <a:p>
            <a:fld id="{F6A5A2BB-7094-4DDD-8741-087174C66C95}" type="slidenum">
              <a:rPr lang="en-US" smtClean="0"/>
              <a:pPr/>
              <a:t>26</a:t>
            </a:fld>
            <a:endParaRPr lang="en-US"/>
          </a:p>
        </p:txBody>
      </p:sp>
      <p:sp>
        <p:nvSpPr>
          <p:cNvPr id="2" name="Date Placeholder 1">
            <a:extLst>
              <a:ext uri="{FF2B5EF4-FFF2-40B4-BE49-F238E27FC236}">
                <a16:creationId xmlns:a16="http://schemas.microsoft.com/office/drawing/2014/main" id="{2C18EF84-2497-4DE3-B082-9097A8938575}"/>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253921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FF28E-A148-4F49-9E45-DAD2402CC203}"/>
              </a:ext>
            </a:extLst>
          </p:cNvPr>
          <p:cNvPicPr>
            <a:picLocks noChangeAspect="1"/>
          </p:cNvPicPr>
          <p:nvPr/>
        </p:nvPicPr>
        <p:blipFill>
          <a:blip r:embed="rId2"/>
          <a:stretch>
            <a:fillRect/>
          </a:stretch>
        </p:blipFill>
        <p:spPr>
          <a:xfrm>
            <a:off x="0" y="-44162"/>
            <a:ext cx="12192000" cy="6946326"/>
          </a:xfrm>
          <a:prstGeom prst="rect">
            <a:avLst/>
          </a:prstGeom>
        </p:spPr>
      </p:pic>
      <p:pic>
        <p:nvPicPr>
          <p:cNvPr id="3" name="Picture 2">
            <a:extLst>
              <a:ext uri="{FF2B5EF4-FFF2-40B4-BE49-F238E27FC236}">
                <a16:creationId xmlns:a16="http://schemas.microsoft.com/office/drawing/2014/main" id="{A9FC788B-1155-488B-8C03-CAD69C4DEB6A}"/>
              </a:ext>
            </a:extLst>
          </p:cNvPr>
          <p:cNvPicPr>
            <a:picLocks noChangeAspect="1"/>
          </p:cNvPicPr>
          <p:nvPr/>
        </p:nvPicPr>
        <p:blipFill>
          <a:blip r:embed="rId3"/>
          <a:stretch>
            <a:fillRect/>
          </a:stretch>
        </p:blipFill>
        <p:spPr>
          <a:xfrm>
            <a:off x="13447" y="6083872"/>
            <a:ext cx="1387262" cy="782433"/>
          </a:xfrm>
          <a:prstGeom prst="rect">
            <a:avLst/>
          </a:prstGeom>
        </p:spPr>
      </p:pic>
      <p:sp>
        <p:nvSpPr>
          <p:cNvPr id="6" name="Slide Number Placeholder 5">
            <a:extLst>
              <a:ext uri="{FF2B5EF4-FFF2-40B4-BE49-F238E27FC236}">
                <a16:creationId xmlns:a16="http://schemas.microsoft.com/office/drawing/2014/main" id="{17D21DE6-B27E-4B27-B20F-6BF919687D55}"/>
              </a:ext>
            </a:extLst>
          </p:cNvPr>
          <p:cNvSpPr>
            <a:spLocks noGrp="1"/>
          </p:cNvSpPr>
          <p:nvPr>
            <p:ph type="sldNum" sz="quarter" idx="12"/>
          </p:nvPr>
        </p:nvSpPr>
        <p:spPr/>
        <p:txBody>
          <a:bodyPr/>
          <a:lstStyle/>
          <a:p>
            <a:fld id="{F6A5A2BB-7094-4DDD-8741-087174C66C95}" type="slidenum">
              <a:rPr lang="en-US" smtClean="0"/>
              <a:pPr/>
              <a:t>27</a:t>
            </a:fld>
            <a:endParaRPr lang="en-US"/>
          </a:p>
        </p:txBody>
      </p:sp>
      <p:sp>
        <p:nvSpPr>
          <p:cNvPr id="2" name="Date Placeholder 1">
            <a:extLst>
              <a:ext uri="{FF2B5EF4-FFF2-40B4-BE49-F238E27FC236}">
                <a16:creationId xmlns:a16="http://schemas.microsoft.com/office/drawing/2014/main" id="{D2B26F97-8F08-427D-8A50-E46A03783882}"/>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3007755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E0636-B99A-4935-9AE9-7EDE9B137111}"/>
              </a:ext>
            </a:extLst>
          </p:cNvPr>
          <p:cNvPicPr>
            <a:picLocks noChangeAspect="1"/>
          </p:cNvPicPr>
          <p:nvPr/>
        </p:nvPicPr>
        <p:blipFill>
          <a:blip r:embed="rId2"/>
          <a:stretch>
            <a:fillRect/>
          </a:stretch>
        </p:blipFill>
        <p:spPr>
          <a:xfrm>
            <a:off x="27026" y="0"/>
            <a:ext cx="12164974" cy="6873269"/>
          </a:xfrm>
          <a:prstGeom prst="rect">
            <a:avLst/>
          </a:prstGeom>
        </p:spPr>
      </p:pic>
      <p:pic>
        <p:nvPicPr>
          <p:cNvPr id="3" name="Picture 2">
            <a:extLst>
              <a:ext uri="{FF2B5EF4-FFF2-40B4-BE49-F238E27FC236}">
                <a16:creationId xmlns:a16="http://schemas.microsoft.com/office/drawing/2014/main" id="{351E0C01-E4B3-417D-BDA2-7A9CB513D2BE}"/>
              </a:ext>
            </a:extLst>
          </p:cNvPr>
          <p:cNvPicPr>
            <a:picLocks noChangeAspect="1"/>
          </p:cNvPicPr>
          <p:nvPr/>
        </p:nvPicPr>
        <p:blipFill>
          <a:blip r:embed="rId3"/>
          <a:stretch>
            <a:fillRect/>
          </a:stretch>
        </p:blipFill>
        <p:spPr>
          <a:xfrm>
            <a:off x="10791291" y="-38103"/>
            <a:ext cx="1387262" cy="782433"/>
          </a:xfrm>
          <a:prstGeom prst="rect">
            <a:avLst/>
          </a:prstGeom>
        </p:spPr>
      </p:pic>
      <p:sp>
        <p:nvSpPr>
          <p:cNvPr id="6" name="Slide Number Placeholder 5">
            <a:extLst>
              <a:ext uri="{FF2B5EF4-FFF2-40B4-BE49-F238E27FC236}">
                <a16:creationId xmlns:a16="http://schemas.microsoft.com/office/drawing/2014/main" id="{A2D15F4E-A5A7-4A20-AADC-62BCBC543E75}"/>
              </a:ext>
            </a:extLst>
          </p:cNvPr>
          <p:cNvSpPr>
            <a:spLocks noGrp="1"/>
          </p:cNvSpPr>
          <p:nvPr>
            <p:ph type="sldNum" sz="quarter" idx="12"/>
          </p:nvPr>
        </p:nvSpPr>
        <p:spPr/>
        <p:txBody>
          <a:bodyPr/>
          <a:lstStyle/>
          <a:p>
            <a:fld id="{F6A5A2BB-7094-4DDD-8741-087174C66C95}" type="slidenum">
              <a:rPr lang="en-US" smtClean="0"/>
              <a:pPr/>
              <a:t>28</a:t>
            </a:fld>
            <a:endParaRPr lang="en-US"/>
          </a:p>
        </p:txBody>
      </p:sp>
      <p:sp>
        <p:nvSpPr>
          <p:cNvPr id="2" name="Date Placeholder 1">
            <a:extLst>
              <a:ext uri="{FF2B5EF4-FFF2-40B4-BE49-F238E27FC236}">
                <a16:creationId xmlns:a16="http://schemas.microsoft.com/office/drawing/2014/main" id="{7AD83819-D3F9-4EA1-A332-607933789FA8}"/>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2034836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06C8B2-B3E2-497F-A67C-B899367B3E3A}"/>
              </a:ext>
            </a:extLst>
          </p:cNvPr>
          <p:cNvPicPr>
            <a:picLocks noChangeAspect="1"/>
          </p:cNvPicPr>
          <p:nvPr/>
        </p:nvPicPr>
        <p:blipFill>
          <a:blip r:embed="rId2"/>
          <a:stretch>
            <a:fillRect/>
          </a:stretch>
        </p:blipFill>
        <p:spPr>
          <a:xfrm>
            <a:off x="0" y="-5953"/>
            <a:ext cx="12191999" cy="6869906"/>
          </a:xfrm>
          <a:prstGeom prst="rect">
            <a:avLst/>
          </a:prstGeom>
        </p:spPr>
      </p:pic>
      <p:pic>
        <p:nvPicPr>
          <p:cNvPr id="3" name="Picture 2">
            <a:extLst>
              <a:ext uri="{FF2B5EF4-FFF2-40B4-BE49-F238E27FC236}">
                <a16:creationId xmlns:a16="http://schemas.microsoft.com/office/drawing/2014/main" id="{85F14AEB-49A0-42DD-80C0-57EB7B46DC0C}"/>
              </a:ext>
            </a:extLst>
          </p:cNvPr>
          <p:cNvPicPr>
            <a:picLocks noChangeAspect="1"/>
          </p:cNvPicPr>
          <p:nvPr/>
        </p:nvPicPr>
        <p:blipFill>
          <a:blip r:embed="rId3"/>
          <a:stretch>
            <a:fillRect/>
          </a:stretch>
        </p:blipFill>
        <p:spPr>
          <a:xfrm>
            <a:off x="10791291" y="-38103"/>
            <a:ext cx="1387262" cy="782433"/>
          </a:xfrm>
          <a:prstGeom prst="rect">
            <a:avLst/>
          </a:prstGeom>
        </p:spPr>
      </p:pic>
      <p:sp>
        <p:nvSpPr>
          <p:cNvPr id="6" name="Slide Number Placeholder 5">
            <a:extLst>
              <a:ext uri="{FF2B5EF4-FFF2-40B4-BE49-F238E27FC236}">
                <a16:creationId xmlns:a16="http://schemas.microsoft.com/office/drawing/2014/main" id="{36E7682F-AE1D-43AA-80E2-ACA36D958EEA}"/>
              </a:ext>
            </a:extLst>
          </p:cNvPr>
          <p:cNvSpPr>
            <a:spLocks noGrp="1"/>
          </p:cNvSpPr>
          <p:nvPr>
            <p:ph type="sldNum" sz="quarter" idx="12"/>
          </p:nvPr>
        </p:nvSpPr>
        <p:spPr/>
        <p:txBody>
          <a:bodyPr/>
          <a:lstStyle/>
          <a:p>
            <a:fld id="{F6A5A2BB-7094-4DDD-8741-087174C66C95}" type="slidenum">
              <a:rPr lang="en-US" smtClean="0"/>
              <a:pPr/>
              <a:t>29</a:t>
            </a:fld>
            <a:endParaRPr lang="en-US"/>
          </a:p>
        </p:txBody>
      </p:sp>
      <p:sp>
        <p:nvSpPr>
          <p:cNvPr id="2" name="Date Placeholder 1">
            <a:extLst>
              <a:ext uri="{FF2B5EF4-FFF2-40B4-BE49-F238E27FC236}">
                <a16:creationId xmlns:a16="http://schemas.microsoft.com/office/drawing/2014/main" id="{25E4453F-3F49-4434-85BF-84831EB160B0}"/>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152185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7703AF-428C-422C-8E97-97323C1F496D}"/>
              </a:ext>
            </a:extLst>
          </p:cNvPr>
          <p:cNvPicPr>
            <a:picLocks noChangeAspect="1"/>
          </p:cNvPicPr>
          <p:nvPr/>
        </p:nvPicPr>
        <p:blipFill>
          <a:blip r:embed="rId2"/>
          <a:stretch>
            <a:fillRect/>
          </a:stretch>
        </p:blipFill>
        <p:spPr>
          <a:xfrm>
            <a:off x="-26653" y="0"/>
            <a:ext cx="12218653" cy="6858000"/>
          </a:xfrm>
          <a:prstGeom prst="rect">
            <a:avLst/>
          </a:prstGeom>
        </p:spPr>
      </p:pic>
      <p:sp>
        <p:nvSpPr>
          <p:cNvPr id="6" name="Slide Number Placeholder 5">
            <a:extLst>
              <a:ext uri="{FF2B5EF4-FFF2-40B4-BE49-F238E27FC236}">
                <a16:creationId xmlns:a16="http://schemas.microsoft.com/office/drawing/2014/main" id="{907F7E25-091F-4CC8-BAF3-1E4453DE6745}"/>
              </a:ext>
            </a:extLst>
          </p:cNvPr>
          <p:cNvSpPr>
            <a:spLocks noGrp="1"/>
          </p:cNvSpPr>
          <p:nvPr>
            <p:ph type="sldNum" sz="quarter" idx="12"/>
          </p:nvPr>
        </p:nvSpPr>
        <p:spPr/>
        <p:txBody>
          <a:bodyPr/>
          <a:lstStyle/>
          <a:p>
            <a:fld id="{F6A5A2BB-7094-4DDD-8741-087174C66C95}" type="slidenum">
              <a:rPr lang="en-US" smtClean="0"/>
              <a:pPr/>
              <a:t>3</a:t>
            </a:fld>
            <a:endParaRPr lang="en-US"/>
          </a:p>
        </p:txBody>
      </p:sp>
      <p:pic>
        <p:nvPicPr>
          <p:cNvPr id="5" name="Picture 4">
            <a:extLst>
              <a:ext uri="{FF2B5EF4-FFF2-40B4-BE49-F238E27FC236}">
                <a16:creationId xmlns:a16="http://schemas.microsoft.com/office/drawing/2014/main" id="{AB55F350-FE94-4462-A0E2-CC6FBC19F78D}"/>
              </a:ext>
            </a:extLst>
          </p:cNvPr>
          <p:cNvPicPr>
            <a:picLocks noChangeAspect="1"/>
          </p:cNvPicPr>
          <p:nvPr/>
        </p:nvPicPr>
        <p:blipFill>
          <a:blip r:embed="rId3"/>
          <a:stretch>
            <a:fillRect/>
          </a:stretch>
        </p:blipFill>
        <p:spPr>
          <a:xfrm>
            <a:off x="10510180" y="975301"/>
            <a:ext cx="1361117" cy="767687"/>
          </a:xfrm>
          <a:prstGeom prst="rect">
            <a:avLst/>
          </a:prstGeom>
        </p:spPr>
      </p:pic>
      <p:sp>
        <p:nvSpPr>
          <p:cNvPr id="2" name="Date Placeholder 1">
            <a:extLst>
              <a:ext uri="{FF2B5EF4-FFF2-40B4-BE49-F238E27FC236}">
                <a16:creationId xmlns:a16="http://schemas.microsoft.com/office/drawing/2014/main" id="{15726B1C-D73D-4554-8F1D-0B96D3057AA9}"/>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663824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381000" y="37531"/>
            <a:ext cx="11506200" cy="6820469"/>
          </a:xfrm>
          <a:prstGeom prst="rect">
            <a:avLst/>
          </a:prstGeom>
        </p:spPr>
      </p:pic>
      <p:sp>
        <p:nvSpPr>
          <p:cNvPr id="8" name="Slide Number Placeholder 7"/>
          <p:cNvSpPr>
            <a:spLocks noGrp="1"/>
          </p:cNvSpPr>
          <p:nvPr>
            <p:ph type="sldNum" sz="quarter" idx="12"/>
          </p:nvPr>
        </p:nvSpPr>
        <p:spPr/>
        <p:txBody>
          <a:bodyPr>
            <a:normAutofit/>
          </a:bodyPr>
          <a:lstStyle/>
          <a:p>
            <a:fld id="{F6A5A2BB-7094-4DDD-8741-087174C66C95}" type="slidenum">
              <a:rPr lang="en-US" smtClean="0"/>
              <a:pPr/>
              <a:t>30</a:t>
            </a:fld>
            <a:endParaRPr lang="en-US"/>
          </a:p>
        </p:txBody>
      </p:sp>
      <p:pic>
        <p:nvPicPr>
          <p:cNvPr id="7" name="Picture 6"/>
          <p:cNvPicPr>
            <a:picLocks noChangeAspect="1"/>
          </p:cNvPicPr>
          <p:nvPr/>
        </p:nvPicPr>
        <p:blipFill>
          <a:blip r:embed="rId3"/>
          <a:stretch>
            <a:fillRect/>
          </a:stretch>
        </p:blipFill>
        <p:spPr>
          <a:xfrm>
            <a:off x="10255693" y="116572"/>
            <a:ext cx="1447800" cy="816577"/>
          </a:xfrm>
          <a:prstGeom prst="rect">
            <a:avLst/>
          </a:prstGeom>
        </p:spPr>
      </p:pic>
      <p:sp>
        <p:nvSpPr>
          <p:cNvPr id="3" name="Date Placeholder 2">
            <a:extLst>
              <a:ext uri="{FF2B5EF4-FFF2-40B4-BE49-F238E27FC236}">
                <a16:creationId xmlns:a16="http://schemas.microsoft.com/office/drawing/2014/main" id="{341012CA-CBDF-4620-97F9-BF14DB3C21EB}"/>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3334410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Slide Number Placeholder 4"/>
          <p:cNvSpPr>
            <a:spLocks noGrp="1"/>
          </p:cNvSpPr>
          <p:nvPr>
            <p:ph type="sldNum" sz="quarter" idx="12"/>
          </p:nvPr>
        </p:nvSpPr>
        <p:spPr/>
        <p:txBody>
          <a:bodyPr>
            <a:normAutofit/>
          </a:bodyPr>
          <a:lstStyle/>
          <a:p>
            <a:fld id="{F6A5A2BB-7094-4DDD-8741-087174C66C95}" type="slidenum">
              <a:rPr lang="en-US" smtClean="0"/>
              <a:pPr/>
              <a:t>31</a:t>
            </a:fld>
            <a:endParaRPr lang="en-US"/>
          </a:p>
        </p:txBody>
      </p:sp>
      <p:pic>
        <p:nvPicPr>
          <p:cNvPr id="6" name="Picture 5"/>
          <p:cNvPicPr>
            <a:picLocks noChangeAspect="1"/>
          </p:cNvPicPr>
          <p:nvPr/>
        </p:nvPicPr>
        <p:blipFill>
          <a:blip r:embed="rId2"/>
          <a:stretch>
            <a:fillRect/>
          </a:stretch>
        </p:blipFill>
        <p:spPr>
          <a:xfrm>
            <a:off x="457200" y="381000"/>
            <a:ext cx="11265038" cy="5867207"/>
          </a:xfrm>
          <a:prstGeom prst="rect">
            <a:avLst/>
          </a:prstGeom>
        </p:spPr>
      </p:pic>
      <p:pic>
        <p:nvPicPr>
          <p:cNvPr id="7" name="Picture 6"/>
          <p:cNvPicPr>
            <a:picLocks noChangeAspect="1"/>
          </p:cNvPicPr>
          <p:nvPr/>
        </p:nvPicPr>
        <p:blipFill>
          <a:blip r:embed="rId3"/>
          <a:stretch>
            <a:fillRect/>
          </a:stretch>
        </p:blipFill>
        <p:spPr>
          <a:xfrm>
            <a:off x="9982200" y="370173"/>
            <a:ext cx="1447800" cy="816577"/>
          </a:xfrm>
          <a:prstGeom prst="rect">
            <a:avLst/>
          </a:prstGeom>
        </p:spPr>
      </p:pic>
      <p:sp>
        <p:nvSpPr>
          <p:cNvPr id="3" name="Date Placeholder 2">
            <a:extLst>
              <a:ext uri="{FF2B5EF4-FFF2-40B4-BE49-F238E27FC236}">
                <a16:creationId xmlns:a16="http://schemas.microsoft.com/office/drawing/2014/main" id="{C5B81C75-9A75-48F6-8B25-C67BDE7BE8DB}"/>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3722027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rial Black" panose="020B0A04020102020204" pitchFamily="34" charset="0"/>
              </a:rPr>
              <a:t>What does 5G mean for IoT?</a:t>
            </a:r>
            <a:endParaRPr lang="en-IN" sz="2800" dirty="0">
              <a:latin typeface="Arial Black" panose="020B0A04020102020204" pitchFamily="34" charset="0"/>
            </a:endParaRPr>
          </a:p>
        </p:txBody>
      </p:sp>
      <p:sp>
        <p:nvSpPr>
          <p:cNvPr id="3" name="Content Placeholder 2"/>
          <p:cNvSpPr>
            <a:spLocks noGrp="1"/>
          </p:cNvSpPr>
          <p:nvPr>
            <p:ph idx="1"/>
          </p:nvPr>
        </p:nvSpPr>
        <p:spPr/>
        <p:txBody>
          <a:bodyPr/>
          <a:lstStyle/>
          <a:p>
            <a:pPr algn="just"/>
            <a:r>
              <a:rPr lang="en-US" dirty="0">
                <a:latin typeface="Cambria" panose="02040503050406030204" pitchFamily="18" charset="0"/>
                <a:ea typeface="Cambria" panose="02040503050406030204" pitchFamily="18" charset="0"/>
              </a:rPr>
              <a:t>IoT in the 5G system will be a game-changer in the future generation. </a:t>
            </a:r>
          </a:p>
          <a:p>
            <a:pPr algn="just"/>
            <a:r>
              <a:rPr lang="en-US" dirty="0">
                <a:latin typeface="Cambria" panose="02040503050406030204" pitchFamily="18" charset="0"/>
                <a:ea typeface="Cambria" panose="02040503050406030204" pitchFamily="18" charset="0"/>
              </a:rPr>
              <a:t>It will open a door for new wireless architecture and smart services.</a:t>
            </a:r>
          </a:p>
          <a:p>
            <a:pPr algn="just"/>
            <a:r>
              <a:rPr lang="en-US" dirty="0">
                <a:latin typeface="Cambria" panose="02040503050406030204" pitchFamily="18" charset="0"/>
                <a:ea typeface="Cambria" panose="02040503050406030204" pitchFamily="18" charset="0"/>
              </a:rPr>
              <a:t> Existing cellular networks, like LTE (4G), will not be sufficient </a:t>
            </a:r>
          </a:p>
          <a:p>
            <a:pPr algn="just"/>
            <a:r>
              <a:rPr lang="en-US" dirty="0">
                <a:latin typeface="Cambria" panose="02040503050406030204" pitchFamily="18" charset="0"/>
                <a:ea typeface="Cambria" panose="02040503050406030204" pitchFamily="18" charset="0"/>
              </a:rPr>
              <a:t>Require higher data rates, more bandwidth, low-latency quality of service (</a:t>
            </a:r>
            <a:r>
              <a:rPr lang="en-US" dirty="0" err="1">
                <a:latin typeface="Cambria" panose="02040503050406030204" pitchFamily="18" charset="0"/>
                <a:ea typeface="Cambria" panose="02040503050406030204" pitchFamily="18" charset="0"/>
              </a:rPr>
              <a:t>QoS</a:t>
            </a:r>
            <a:r>
              <a:rPr lang="en-US" dirty="0">
                <a:latin typeface="Cambria" panose="02040503050406030204" pitchFamily="18" charset="0"/>
                <a:ea typeface="Cambria" panose="02040503050406030204" pitchFamily="18" charset="0"/>
              </a:rPr>
              <a:t>), and low interference. </a:t>
            </a:r>
          </a:p>
          <a:p>
            <a:pPr algn="just"/>
            <a:r>
              <a:rPr lang="en-US" dirty="0">
                <a:latin typeface="Cambria" panose="02040503050406030204" pitchFamily="18" charset="0"/>
                <a:ea typeface="Cambria" panose="02040503050406030204" pitchFamily="18" charset="0"/>
              </a:rPr>
              <a:t>5G will also allow for an expansion of IoT use-cases</a:t>
            </a:r>
            <a:endParaRPr lang="en-IN" dirty="0">
              <a:latin typeface="Cambria" panose="02040503050406030204" pitchFamily="18" charset="0"/>
              <a:ea typeface="Cambria" panose="02040503050406030204" pitchFamily="18" charset="0"/>
            </a:endParaRPr>
          </a:p>
        </p:txBody>
      </p:sp>
      <p:sp>
        <p:nvSpPr>
          <p:cNvPr id="8" name="Slide Number Placeholder 7"/>
          <p:cNvSpPr>
            <a:spLocks noGrp="1"/>
          </p:cNvSpPr>
          <p:nvPr>
            <p:ph type="sldNum" sz="quarter" idx="12"/>
          </p:nvPr>
        </p:nvSpPr>
        <p:spPr/>
        <p:txBody>
          <a:bodyPr/>
          <a:lstStyle/>
          <a:p>
            <a:fld id="{31F755D3-0BCE-4D3B-AACA-EE444D785B43}" type="slidenum">
              <a:rPr lang="en-IN" smtClean="0">
                <a:solidFill>
                  <a:prstClr val="black">
                    <a:tint val="75000"/>
                  </a:prstClr>
                </a:solidFill>
              </a:rPr>
              <a:pPr/>
              <a:t>32</a:t>
            </a:fld>
            <a:endParaRPr lang="en-IN">
              <a:solidFill>
                <a:prstClr val="black">
                  <a:tint val="75000"/>
                </a:prstClr>
              </a:solidFill>
            </a:endParaRPr>
          </a:p>
        </p:txBody>
      </p:sp>
      <p:pic>
        <p:nvPicPr>
          <p:cNvPr id="5" name="Picture 4"/>
          <p:cNvPicPr>
            <a:picLocks noChangeAspect="1"/>
          </p:cNvPicPr>
          <p:nvPr/>
        </p:nvPicPr>
        <p:blipFill>
          <a:blip r:embed="rId3"/>
          <a:stretch>
            <a:fillRect/>
          </a:stretch>
        </p:blipFill>
        <p:spPr>
          <a:xfrm>
            <a:off x="10629900" y="184748"/>
            <a:ext cx="1447800" cy="816577"/>
          </a:xfrm>
          <a:prstGeom prst="rect">
            <a:avLst/>
          </a:prstGeom>
        </p:spPr>
      </p:pic>
      <p:sp>
        <p:nvSpPr>
          <p:cNvPr id="4" name="Date Placeholder 3">
            <a:extLst>
              <a:ext uri="{FF2B5EF4-FFF2-40B4-BE49-F238E27FC236}">
                <a16:creationId xmlns:a16="http://schemas.microsoft.com/office/drawing/2014/main" id="{C8B2BF06-7B47-49DA-9583-07A7B4224A6A}"/>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3643834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B7229-8BF3-4D7B-BAD6-B41E4A9B1A8B}"/>
              </a:ext>
            </a:extLst>
          </p:cNvPr>
          <p:cNvPicPr>
            <a:picLocks noChangeAspect="1"/>
          </p:cNvPicPr>
          <p:nvPr/>
        </p:nvPicPr>
        <p:blipFill>
          <a:blip r:embed="rId2"/>
          <a:stretch>
            <a:fillRect/>
          </a:stretch>
        </p:blipFill>
        <p:spPr>
          <a:xfrm>
            <a:off x="1196788" y="1097273"/>
            <a:ext cx="8964705" cy="5652444"/>
          </a:xfrm>
          <a:prstGeom prst="rect">
            <a:avLst/>
          </a:prstGeom>
        </p:spPr>
      </p:pic>
      <p:sp>
        <p:nvSpPr>
          <p:cNvPr id="6" name="Rectangle 5">
            <a:extLst>
              <a:ext uri="{FF2B5EF4-FFF2-40B4-BE49-F238E27FC236}">
                <a16:creationId xmlns:a16="http://schemas.microsoft.com/office/drawing/2014/main" id="{71460EA4-2D12-4155-AB53-E757A0933678}"/>
              </a:ext>
            </a:extLst>
          </p:cNvPr>
          <p:cNvSpPr/>
          <p:nvPr/>
        </p:nvSpPr>
        <p:spPr>
          <a:xfrm>
            <a:off x="466164" y="471354"/>
            <a:ext cx="9695329" cy="400110"/>
          </a:xfrm>
          <a:prstGeom prst="rect">
            <a:avLst/>
          </a:prstGeom>
          <a:solidFill>
            <a:schemeClr val="bg1"/>
          </a:solidFill>
        </p:spPr>
        <p:txBody>
          <a:bodyPr wrap="square">
            <a:spAutoFit/>
          </a:bodyPr>
          <a:lstStyle/>
          <a:p>
            <a:r>
              <a:rPr lang="en-US" sz="2000" dirty="0"/>
              <a:t>Architecture of a typical IoT framework with application in Smart Cities</a:t>
            </a:r>
            <a:endParaRPr lang="en-IN" sz="2000" dirty="0"/>
          </a:p>
        </p:txBody>
      </p:sp>
      <p:pic>
        <p:nvPicPr>
          <p:cNvPr id="7" name="Picture 6">
            <a:extLst>
              <a:ext uri="{FF2B5EF4-FFF2-40B4-BE49-F238E27FC236}">
                <a16:creationId xmlns:a16="http://schemas.microsoft.com/office/drawing/2014/main" id="{FA7C5A76-5098-46A1-BCFA-051CB811BFE1}"/>
              </a:ext>
            </a:extLst>
          </p:cNvPr>
          <p:cNvPicPr>
            <a:picLocks noChangeAspect="1"/>
          </p:cNvPicPr>
          <p:nvPr/>
        </p:nvPicPr>
        <p:blipFill>
          <a:blip r:embed="rId3"/>
          <a:stretch>
            <a:fillRect/>
          </a:stretch>
        </p:blipFill>
        <p:spPr>
          <a:xfrm>
            <a:off x="10161493" y="1472832"/>
            <a:ext cx="1447800" cy="816577"/>
          </a:xfrm>
          <a:prstGeom prst="rect">
            <a:avLst/>
          </a:prstGeom>
        </p:spPr>
      </p:pic>
      <p:sp>
        <p:nvSpPr>
          <p:cNvPr id="8" name="Date Placeholder 7">
            <a:extLst>
              <a:ext uri="{FF2B5EF4-FFF2-40B4-BE49-F238E27FC236}">
                <a16:creationId xmlns:a16="http://schemas.microsoft.com/office/drawing/2014/main" id="{6E7096E1-98F1-4BF6-B8B1-ADEBE5394508}"/>
              </a:ext>
            </a:extLst>
          </p:cNvPr>
          <p:cNvSpPr>
            <a:spLocks noGrp="1"/>
          </p:cNvSpPr>
          <p:nvPr>
            <p:ph type="dt" sz="half" idx="10"/>
          </p:nvPr>
        </p:nvSpPr>
        <p:spPr/>
        <p:txBody>
          <a:bodyPr/>
          <a:lstStyle/>
          <a:p>
            <a:r>
              <a:rPr lang="en-US"/>
              <a:t>9/6/2023</a:t>
            </a:r>
            <a:endParaRPr lang="en-US" dirty="0"/>
          </a:p>
        </p:txBody>
      </p:sp>
      <p:sp>
        <p:nvSpPr>
          <p:cNvPr id="9" name="Slide Number Placeholder 8">
            <a:extLst>
              <a:ext uri="{FF2B5EF4-FFF2-40B4-BE49-F238E27FC236}">
                <a16:creationId xmlns:a16="http://schemas.microsoft.com/office/drawing/2014/main" id="{81A2D751-7AEE-4481-ACF4-84113AAFBDFF}"/>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898033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39435" y="609407"/>
            <a:ext cx="11116491" cy="5638800"/>
          </a:xfrm>
          <a:prstGeom prst="rect">
            <a:avLst/>
          </a:prstGeom>
        </p:spPr>
      </p:pic>
      <p:pic>
        <p:nvPicPr>
          <p:cNvPr id="5" name="Picture 4"/>
          <p:cNvPicPr>
            <a:picLocks noChangeAspect="1"/>
          </p:cNvPicPr>
          <p:nvPr/>
        </p:nvPicPr>
        <p:blipFill>
          <a:blip r:embed="rId3"/>
          <a:stretch>
            <a:fillRect/>
          </a:stretch>
        </p:blipFill>
        <p:spPr>
          <a:xfrm>
            <a:off x="10466839" y="1063416"/>
            <a:ext cx="1447800" cy="816577"/>
          </a:xfrm>
          <a:prstGeom prst="rect">
            <a:avLst/>
          </a:prstGeom>
        </p:spPr>
      </p:pic>
      <p:sp>
        <p:nvSpPr>
          <p:cNvPr id="2" name="Slide Number Placeholder 1"/>
          <p:cNvSpPr>
            <a:spLocks noGrp="1"/>
          </p:cNvSpPr>
          <p:nvPr>
            <p:ph type="sldNum" sz="quarter" idx="12"/>
          </p:nvPr>
        </p:nvSpPr>
        <p:spPr/>
        <p:txBody>
          <a:bodyPr/>
          <a:lstStyle/>
          <a:p>
            <a:fld id="{31F755D3-0BCE-4D3B-AACA-EE444D785B43}" type="slidenum">
              <a:rPr lang="en-IN" smtClean="0">
                <a:solidFill>
                  <a:prstClr val="black">
                    <a:tint val="75000"/>
                  </a:prstClr>
                </a:solidFill>
              </a:rPr>
              <a:pPr/>
              <a:t>34</a:t>
            </a:fld>
            <a:endParaRPr lang="en-IN">
              <a:solidFill>
                <a:prstClr val="black">
                  <a:tint val="75000"/>
                </a:prstClr>
              </a:solidFill>
            </a:endParaRPr>
          </a:p>
        </p:txBody>
      </p:sp>
      <p:sp>
        <p:nvSpPr>
          <p:cNvPr id="3" name="Date Placeholder 2">
            <a:extLst>
              <a:ext uri="{FF2B5EF4-FFF2-40B4-BE49-F238E27FC236}">
                <a16:creationId xmlns:a16="http://schemas.microsoft.com/office/drawing/2014/main" id="{D1105A3E-F3CA-421C-8C11-5A045AFCC9A1}"/>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2267114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90600" y="-152400"/>
            <a:ext cx="10210800" cy="7162800"/>
          </a:xfrm>
          <a:prstGeom prst="rect">
            <a:avLst/>
          </a:prstGeom>
        </p:spPr>
      </p:pic>
      <p:pic>
        <p:nvPicPr>
          <p:cNvPr id="7" name="Picture 6"/>
          <p:cNvPicPr>
            <a:picLocks noChangeAspect="1"/>
          </p:cNvPicPr>
          <p:nvPr/>
        </p:nvPicPr>
        <p:blipFill>
          <a:blip r:embed="rId3"/>
          <a:stretch>
            <a:fillRect/>
          </a:stretch>
        </p:blipFill>
        <p:spPr>
          <a:xfrm>
            <a:off x="10477500" y="-152400"/>
            <a:ext cx="1447800" cy="816577"/>
          </a:xfrm>
          <a:prstGeom prst="rect">
            <a:avLst/>
          </a:prstGeom>
        </p:spPr>
      </p:pic>
      <p:sp>
        <p:nvSpPr>
          <p:cNvPr id="10" name="Slide Number Placeholder 9"/>
          <p:cNvSpPr>
            <a:spLocks noGrp="1"/>
          </p:cNvSpPr>
          <p:nvPr>
            <p:ph type="sldNum" sz="quarter" idx="12"/>
          </p:nvPr>
        </p:nvSpPr>
        <p:spPr/>
        <p:txBody>
          <a:bodyPr/>
          <a:lstStyle/>
          <a:p>
            <a:fld id="{31F755D3-0BCE-4D3B-AACA-EE444D785B43}" type="slidenum">
              <a:rPr lang="en-IN" smtClean="0">
                <a:solidFill>
                  <a:prstClr val="black">
                    <a:tint val="75000"/>
                  </a:prstClr>
                </a:solidFill>
              </a:rPr>
              <a:pPr/>
              <a:t>35</a:t>
            </a:fld>
            <a:endParaRPr lang="en-IN">
              <a:solidFill>
                <a:prstClr val="black">
                  <a:tint val="75000"/>
                </a:prstClr>
              </a:solidFill>
            </a:endParaRPr>
          </a:p>
        </p:txBody>
      </p:sp>
      <p:sp>
        <p:nvSpPr>
          <p:cNvPr id="2" name="Date Placeholder 1">
            <a:extLst>
              <a:ext uri="{FF2B5EF4-FFF2-40B4-BE49-F238E27FC236}">
                <a16:creationId xmlns:a16="http://schemas.microsoft.com/office/drawing/2014/main" id="{5EBE6ED7-C1CE-48B5-BA70-A0643A9A5F01}"/>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3442942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media.springernature.com/lw685/springer-static/image/chp%3A10.1007%2F978-3-030-88378-2_7/MediaObjects/513691_1_En_7_Fig2_HTML.png">
            <a:extLst>
              <a:ext uri="{FF2B5EF4-FFF2-40B4-BE49-F238E27FC236}">
                <a16:creationId xmlns:a16="http://schemas.microsoft.com/office/drawing/2014/main" id="{CDAACDD2-9C45-4AF6-BD39-4E7C19718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891" y="885715"/>
            <a:ext cx="9815514" cy="583199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481F36E7-E264-420B-A634-52DC79CEF756}"/>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C996C23F-75F0-4BA8-9C9E-A0A1E3459A46}"/>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950984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BB997D-8CF4-4ADC-93DE-738D8AEF54F0}"/>
              </a:ext>
            </a:extLst>
          </p:cNvPr>
          <p:cNvPicPr>
            <a:picLocks noChangeAspect="1"/>
          </p:cNvPicPr>
          <p:nvPr/>
        </p:nvPicPr>
        <p:blipFill>
          <a:blip r:embed="rId2"/>
          <a:stretch>
            <a:fillRect/>
          </a:stretch>
        </p:blipFill>
        <p:spPr>
          <a:xfrm>
            <a:off x="1492624" y="0"/>
            <a:ext cx="8122023" cy="6858000"/>
          </a:xfrm>
          <a:prstGeom prst="rect">
            <a:avLst/>
          </a:prstGeom>
        </p:spPr>
      </p:pic>
      <p:sp>
        <p:nvSpPr>
          <p:cNvPr id="2" name="Date Placeholder 1">
            <a:extLst>
              <a:ext uri="{FF2B5EF4-FFF2-40B4-BE49-F238E27FC236}">
                <a16:creationId xmlns:a16="http://schemas.microsoft.com/office/drawing/2014/main" id="{9F26B3EE-3182-4951-B3D7-A73054FEC87D}"/>
              </a:ext>
            </a:extLst>
          </p:cNvPr>
          <p:cNvSpPr>
            <a:spLocks noGrp="1"/>
          </p:cNvSpPr>
          <p:nvPr>
            <p:ph type="dt" sz="half" idx="10"/>
          </p:nvPr>
        </p:nvSpPr>
        <p:spPr/>
        <p:txBody>
          <a:bodyPr/>
          <a:lstStyle/>
          <a:p>
            <a:r>
              <a:rPr lang="en-US"/>
              <a:t>9/6/2023</a:t>
            </a:r>
            <a:endParaRPr lang="en-US" dirty="0"/>
          </a:p>
        </p:txBody>
      </p:sp>
      <p:sp>
        <p:nvSpPr>
          <p:cNvPr id="3" name="Slide Number Placeholder 2">
            <a:extLst>
              <a:ext uri="{FF2B5EF4-FFF2-40B4-BE49-F238E27FC236}">
                <a16:creationId xmlns:a16="http://schemas.microsoft.com/office/drawing/2014/main" id="{8CD27880-60FE-40D0-B843-94F9C46BA578}"/>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247995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diagram showing how the Internet of Things has expanded what’s possible so we must drive greater innovation with strong IoT security.">
            <a:extLst>
              <a:ext uri="{FF2B5EF4-FFF2-40B4-BE49-F238E27FC236}">
                <a16:creationId xmlns:a16="http://schemas.microsoft.com/office/drawing/2014/main" id="{D067C642-07A7-43D8-8348-1F11C53CF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529"/>
            <a:ext cx="12192000" cy="58494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BFBDAB1-1394-454B-A393-538050C242FD}"/>
              </a:ext>
            </a:extLst>
          </p:cNvPr>
          <p:cNvSpPr/>
          <p:nvPr/>
        </p:nvSpPr>
        <p:spPr>
          <a:xfrm>
            <a:off x="0" y="85199"/>
            <a:ext cx="12192000" cy="923330"/>
          </a:xfrm>
          <a:prstGeom prst="rect">
            <a:avLst/>
          </a:prstGeom>
          <a:solidFill>
            <a:schemeClr val="tx1">
              <a:lumMod val="95000"/>
            </a:schemeClr>
          </a:solidFill>
        </p:spPr>
        <p:txBody>
          <a:bodyPr wrap="square">
            <a:spAutoFit/>
          </a:bodyPr>
          <a:lstStyle/>
          <a:p>
            <a:pPr algn="ctr"/>
            <a:r>
              <a:rPr lang="en-US" b="1" dirty="0">
                <a:solidFill>
                  <a:srgbClr val="000000"/>
                </a:solidFill>
                <a:latin typeface="Segoe UI" panose="020B0502040204020203" pitchFamily="34" charset="0"/>
              </a:rPr>
              <a:t>Why IoT security</a:t>
            </a:r>
          </a:p>
          <a:p>
            <a:pPr algn="ctr"/>
            <a:r>
              <a:rPr lang="en-US" dirty="0">
                <a:solidFill>
                  <a:srgbClr val="000000"/>
                </a:solidFill>
                <a:latin typeface="Segoe UI" panose="020B0502040204020203" pitchFamily="34" charset="0"/>
              </a:rPr>
              <a:t>Attacks on IoT infrastructure are not hypothetical. Adversaries increasingly use these devices to evade detection and stage broader attacks.</a:t>
            </a:r>
            <a:endParaRPr lang="en-US" b="0" i="0" dirty="0">
              <a:solidFill>
                <a:srgbClr val="000000"/>
              </a:solidFill>
              <a:effectLst/>
              <a:latin typeface="Segoe UI" panose="020B0502040204020203" pitchFamily="34" charset="0"/>
            </a:endParaRPr>
          </a:p>
        </p:txBody>
      </p:sp>
      <p:sp>
        <p:nvSpPr>
          <p:cNvPr id="2" name="Date Placeholder 1">
            <a:extLst>
              <a:ext uri="{FF2B5EF4-FFF2-40B4-BE49-F238E27FC236}">
                <a16:creationId xmlns:a16="http://schemas.microsoft.com/office/drawing/2014/main" id="{1428A41C-2F6C-42B7-8264-0B8E7C049F76}"/>
              </a:ext>
            </a:extLst>
          </p:cNvPr>
          <p:cNvSpPr>
            <a:spLocks noGrp="1"/>
          </p:cNvSpPr>
          <p:nvPr>
            <p:ph type="dt" sz="half" idx="10"/>
          </p:nvPr>
        </p:nvSpPr>
        <p:spPr/>
        <p:txBody>
          <a:bodyPr/>
          <a:lstStyle/>
          <a:p>
            <a:r>
              <a:rPr lang="en-US"/>
              <a:t>9/6/2023</a:t>
            </a:r>
            <a:endParaRPr lang="en-US" dirty="0"/>
          </a:p>
        </p:txBody>
      </p:sp>
      <p:sp>
        <p:nvSpPr>
          <p:cNvPr id="3" name="Slide Number Placeholder 2">
            <a:extLst>
              <a:ext uri="{FF2B5EF4-FFF2-40B4-BE49-F238E27FC236}">
                <a16:creationId xmlns:a16="http://schemas.microsoft.com/office/drawing/2014/main" id="{646FD108-C4F3-467B-A7FD-BA4101559FC3}"/>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2521432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BDC28826-4C9E-4EB4-975E-32CE50804BD5}"/>
              </a:ext>
            </a:extLst>
          </p:cNvPr>
          <p:cNvGraphicFramePr/>
          <p:nvPr/>
        </p:nvGraphicFramePr>
        <p:xfrm>
          <a:off x="-357545" y="100852"/>
          <a:ext cx="12549545" cy="6656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F829E9BD-9168-42CC-BA80-F4750BCB3C3C}"/>
              </a:ext>
            </a:extLst>
          </p:cNvPr>
          <p:cNvSpPr>
            <a:spLocks noGrp="1"/>
          </p:cNvSpPr>
          <p:nvPr>
            <p:ph type="dt" sz="half" idx="10"/>
          </p:nvPr>
        </p:nvSpPr>
        <p:spPr/>
        <p:txBody>
          <a:bodyPr/>
          <a:lstStyle/>
          <a:p>
            <a:r>
              <a:rPr lang="en-US"/>
              <a:t>9/6/2023</a:t>
            </a:r>
            <a:endParaRPr lang="en-US" dirty="0"/>
          </a:p>
        </p:txBody>
      </p:sp>
      <p:sp>
        <p:nvSpPr>
          <p:cNvPr id="3" name="Slide Number Placeholder 2">
            <a:extLst>
              <a:ext uri="{FF2B5EF4-FFF2-40B4-BE49-F238E27FC236}">
                <a16:creationId xmlns:a16="http://schemas.microsoft.com/office/drawing/2014/main" id="{1FC6D0E3-CDEC-48D6-B359-CD27E3742EC0}"/>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00497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E36AD5-E152-4CC3-939C-84C37121E823}"/>
              </a:ext>
            </a:extLst>
          </p:cNvPr>
          <p:cNvPicPr>
            <a:picLocks noChangeAspect="1"/>
          </p:cNvPicPr>
          <p:nvPr/>
        </p:nvPicPr>
        <p:blipFill>
          <a:blip r:embed="rId2"/>
          <a:stretch>
            <a:fillRect/>
          </a:stretch>
        </p:blipFill>
        <p:spPr>
          <a:xfrm>
            <a:off x="0" y="-18883"/>
            <a:ext cx="12191999" cy="6895766"/>
          </a:xfrm>
          <a:prstGeom prst="rect">
            <a:avLst/>
          </a:prstGeom>
        </p:spPr>
      </p:pic>
      <p:pic>
        <p:nvPicPr>
          <p:cNvPr id="3" name="Picture 2">
            <a:extLst>
              <a:ext uri="{FF2B5EF4-FFF2-40B4-BE49-F238E27FC236}">
                <a16:creationId xmlns:a16="http://schemas.microsoft.com/office/drawing/2014/main" id="{E381E54F-C4C2-4238-B545-AD1362CECDC0}"/>
              </a:ext>
            </a:extLst>
          </p:cNvPr>
          <p:cNvPicPr>
            <a:picLocks noChangeAspect="1"/>
          </p:cNvPicPr>
          <p:nvPr/>
        </p:nvPicPr>
        <p:blipFill>
          <a:blip r:embed="rId3"/>
          <a:stretch>
            <a:fillRect/>
          </a:stretch>
        </p:blipFill>
        <p:spPr>
          <a:xfrm>
            <a:off x="10288634" y="208167"/>
            <a:ext cx="1522365" cy="858633"/>
          </a:xfrm>
          <a:prstGeom prst="rect">
            <a:avLst/>
          </a:prstGeom>
        </p:spPr>
      </p:pic>
    </p:spTree>
    <p:extLst>
      <p:ext uri="{BB962C8B-B14F-4D97-AF65-F5344CB8AC3E}">
        <p14:creationId xmlns:p14="http://schemas.microsoft.com/office/powerpoint/2010/main" val="1179214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CAE8090-BBD3-47B7-83DB-3A5FEC3C41E3}"/>
              </a:ext>
            </a:extLst>
          </p:cNvPr>
          <p:cNvGraphicFramePr>
            <a:graphicFrameLocks noGrp="1"/>
          </p:cNvGraphicFramePr>
          <p:nvPr>
            <p:ph idx="1"/>
            <p:extLst>
              <p:ext uri="{D42A27DB-BD31-4B8C-83A1-F6EECF244321}">
                <p14:modId xmlns:p14="http://schemas.microsoft.com/office/powerpoint/2010/main" val="2745109345"/>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D754D34-F902-46C1-B5E6-DA04FAF938F4}"/>
              </a:ext>
            </a:extLst>
          </p:cNvPr>
          <p:cNvPicPr>
            <a:picLocks noChangeAspect="1"/>
          </p:cNvPicPr>
          <p:nvPr/>
        </p:nvPicPr>
        <p:blipFill>
          <a:blip r:embed="rId7"/>
          <a:stretch>
            <a:fillRect/>
          </a:stretch>
        </p:blipFill>
        <p:spPr>
          <a:xfrm>
            <a:off x="10399059" y="1176996"/>
            <a:ext cx="1447800" cy="816577"/>
          </a:xfrm>
          <a:prstGeom prst="rect">
            <a:avLst/>
          </a:prstGeom>
        </p:spPr>
      </p:pic>
      <p:sp>
        <p:nvSpPr>
          <p:cNvPr id="7" name="Date Placeholder 6">
            <a:extLst>
              <a:ext uri="{FF2B5EF4-FFF2-40B4-BE49-F238E27FC236}">
                <a16:creationId xmlns:a16="http://schemas.microsoft.com/office/drawing/2014/main" id="{0390DBAF-2308-4D27-A40B-53F3288EE776}"/>
              </a:ext>
            </a:extLst>
          </p:cNvPr>
          <p:cNvSpPr>
            <a:spLocks noGrp="1"/>
          </p:cNvSpPr>
          <p:nvPr>
            <p:ph type="dt" sz="half" idx="10"/>
          </p:nvPr>
        </p:nvSpPr>
        <p:spPr/>
        <p:txBody>
          <a:bodyPr/>
          <a:lstStyle/>
          <a:p>
            <a:r>
              <a:rPr lang="en-US"/>
              <a:t>9/6/2023</a:t>
            </a:r>
            <a:endParaRPr lang="en-US" dirty="0"/>
          </a:p>
        </p:txBody>
      </p:sp>
      <p:sp>
        <p:nvSpPr>
          <p:cNvPr id="8" name="Slide Number Placeholder 7">
            <a:extLst>
              <a:ext uri="{FF2B5EF4-FFF2-40B4-BE49-F238E27FC236}">
                <a16:creationId xmlns:a16="http://schemas.microsoft.com/office/drawing/2014/main" id="{4D846594-482D-4213-8B55-A103A76B28F4}"/>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68558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D760-61DC-40B9-B1C1-8652532DDE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44636D-BF9C-46D7-8F61-CB117DD5B15A}"/>
              </a:ext>
            </a:extLst>
          </p:cNvPr>
          <p:cNvSpPr>
            <a:spLocks noGrp="1"/>
          </p:cNvSpPr>
          <p:nvPr>
            <p:ph idx="1"/>
          </p:nvPr>
        </p:nvSpPr>
        <p:spPr/>
        <p:txBody>
          <a:bodyPr/>
          <a:lstStyle/>
          <a:p>
            <a:endParaRPr lang="en-IN"/>
          </a:p>
        </p:txBody>
      </p:sp>
      <p:pic>
        <p:nvPicPr>
          <p:cNvPr id="12290" name="Picture 2" descr="https://www.varutra.com/wp-content/uploads/2020/09/IoT-Image-1.jpg">
            <a:extLst>
              <a:ext uri="{FF2B5EF4-FFF2-40B4-BE49-F238E27FC236}">
                <a16:creationId xmlns:a16="http://schemas.microsoft.com/office/drawing/2014/main" id="{48995577-ABFD-403C-951F-F8F1E0EED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0"/>
            <a:ext cx="11926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D2E4FD01-F1C0-42CD-B147-11C2A15CEB3B}"/>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03BD787F-123E-4F46-8752-7EF53895C196}"/>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267536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BEE7-681A-416A-9B33-E2783FA16CC1}"/>
              </a:ext>
            </a:extLst>
          </p:cNvPr>
          <p:cNvSpPr>
            <a:spLocks noGrp="1"/>
          </p:cNvSpPr>
          <p:nvPr>
            <p:ph type="title"/>
          </p:nvPr>
        </p:nvSpPr>
        <p:spPr/>
        <p:txBody>
          <a:bodyPr/>
          <a:lstStyle/>
          <a:p>
            <a:r>
              <a:rPr lang="en-US" dirty="0"/>
              <a:t>Lack of robust security schemes</a:t>
            </a:r>
            <a:endParaRPr lang="en-IN" dirty="0"/>
          </a:p>
        </p:txBody>
      </p:sp>
      <p:graphicFrame>
        <p:nvGraphicFramePr>
          <p:cNvPr id="4" name="Content Placeholder 3">
            <a:extLst>
              <a:ext uri="{FF2B5EF4-FFF2-40B4-BE49-F238E27FC236}">
                <a16:creationId xmlns:a16="http://schemas.microsoft.com/office/drawing/2014/main" id="{5D39EF68-C347-432A-B50F-B136EDB386D0}"/>
              </a:ext>
            </a:extLst>
          </p:cNvPr>
          <p:cNvGraphicFramePr>
            <a:graphicFrameLocks noGrp="1"/>
          </p:cNvGraphicFramePr>
          <p:nvPr>
            <p:ph idx="1"/>
            <p:extLst>
              <p:ext uri="{D42A27DB-BD31-4B8C-83A1-F6EECF244321}">
                <p14:modId xmlns:p14="http://schemas.microsoft.com/office/powerpoint/2010/main" val="841849458"/>
              </p:ext>
            </p:extLst>
          </p:nvPr>
        </p:nvGraphicFramePr>
        <p:xfrm>
          <a:off x="388406" y="2181946"/>
          <a:ext cx="11350876" cy="4228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1835003-86B4-43BC-9438-B1E9DFA3253D}"/>
              </a:ext>
            </a:extLst>
          </p:cNvPr>
          <p:cNvPicPr>
            <a:picLocks noChangeAspect="1"/>
          </p:cNvPicPr>
          <p:nvPr/>
        </p:nvPicPr>
        <p:blipFill>
          <a:blip r:embed="rId7"/>
          <a:stretch>
            <a:fillRect/>
          </a:stretch>
        </p:blipFill>
        <p:spPr>
          <a:xfrm>
            <a:off x="10334064" y="1114712"/>
            <a:ext cx="1447800" cy="816577"/>
          </a:xfrm>
          <a:prstGeom prst="rect">
            <a:avLst/>
          </a:prstGeom>
        </p:spPr>
      </p:pic>
      <p:sp>
        <p:nvSpPr>
          <p:cNvPr id="6" name="Date Placeholder 5">
            <a:extLst>
              <a:ext uri="{FF2B5EF4-FFF2-40B4-BE49-F238E27FC236}">
                <a16:creationId xmlns:a16="http://schemas.microsoft.com/office/drawing/2014/main" id="{CEDF1B2A-424F-4B98-B280-76E0B5DF0CD1}"/>
              </a:ext>
            </a:extLst>
          </p:cNvPr>
          <p:cNvSpPr>
            <a:spLocks noGrp="1"/>
          </p:cNvSpPr>
          <p:nvPr>
            <p:ph type="dt" sz="half" idx="10"/>
          </p:nvPr>
        </p:nvSpPr>
        <p:spPr/>
        <p:txBody>
          <a:bodyPr/>
          <a:lstStyle/>
          <a:p>
            <a:r>
              <a:rPr lang="en-US"/>
              <a:t>9/6/2023</a:t>
            </a:r>
            <a:endParaRPr lang="en-US" dirty="0"/>
          </a:p>
        </p:txBody>
      </p:sp>
      <p:sp>
        <p:nvSpPr>
          <p:cNvPr id="7" name="Slide Number Placeholder 6">
            <a:extLst>
              <a:ext uri="{FF2B5EF4-FFF2-40B4-BE49-F238E27FC236}">
                <a16:creationId xmlns:a16="http://schemas.microsoft.com/office/drawing/2014/main" id="{B4B4C8DC-0AE7-4497-A74D-099215F3466E}"/>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38969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0A8C-9C82-4C25-94FC-6EA49FE9F022}"/>
              </a:ext>
            </a:extLst>
          </p:cNvPr>
          <p:cNvSpPr>
            <a:spLocks noGrp="1"/>
          </p:cNvSpPr>
          <p:nvPr>
            <p:ph type="title"/>
          </p:nvPr>
        </p:nvSpPr>
        <p:spPr/>
        <p:txBody>
          <a:bodyPr/>
          <a:lstStyle/>
          <a:p>
            <a:r>
              <a:rPr lang="en-US" dirty="0"/>
              <a:t>Openness of the network</a:t>
            </a:r>
            <a:endParaRPr lang="en-IN" dirty="0"/>
          </a:p>
        </p:txBody>
      </p:sp>
      <p:graphicFrame>
        <p:nvGraphicFramePr>
          <p:cNvPr id="6" name="Content Placeholder 5">
            <a:extLst>
              <a:ext uri="{FF2B5EF4-FFF2-40B4-BE49-F238E27FC236}">
                <a16:creationId xmlns:a16="http://schemas.microsoft.com/office/drawing/2014/main" id="{2294632D-5FBC-47DD-A20F-14E08AE4E446}"/>
              </a:ext>
            </a:extLst>
          </p:cNvPr>
          <p:cNvGraphicFramePr>
            <a:graphicFrameLocks noGrp="1"/>
          </p:cNvGraphicFramePr>
          <p:nvPr>
            <p:ph idx="1"/>
            <p:extLst>
              <p:ext uri="{D42A27DB-BD31-4B8C-83A1-F6EECF244321}">
                <p14:modId xmlns:p14="http://schemas.microsoft.com/office/powerpoint/2010/main" val="3518215533"/>
              </p:ext>
            </p:extLst>
          </p:nvPr>
        </p:nvGraphicFramePr>
        <p:xfrm>
          <a:off x="680569" y="2380130"/>
          <a:ext cx="11080377" cy="4034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0991846-3F97-4433-9F18-E0286983B40D}"/>
              </a:ext>
            </a:extLst>
          </p:cNvPr>
          <p:cNvPicPr>
            <a:picLocks noChangeAspect="1"/>
          </p:cNvPicPr>
          <p:nvPr/>
        </p:nvPicPr>
        <p:blipFill>
          <a:blip r:embed="rId7"/>
          <a:stretch>
            <a:fillRect/>
          </a:stretch>
        </p:blipFill>
        <p:spPr>
          <a:xfrm>
            <a:off x="10313146" y="1176996"/>
            <a:ext cx="1447800" cy="816577"/>
          </a:xfrm>
          <a:prstGeom prst="rect">
            <a:avLst/>
          </a:prstGeom>
        </p:spPr>
      </p:pic>
      <p:sp>
        <p:nvSpPr>
          <p:cNvPr id="8" name="Date Placeholder 7">
            <a:extLst>
              <a:ext uri="{FF2B5EF4-FFF2-40B4-BE49-F238E27FC236}">
                <a16:creationId xmlns:a16="http://schemas.microsoft.com/office/drawing/2014/main" id="{1A8D6F63-7AE9-4669-ACCB-61E15AC49E1E}"/>
              </a:ext>
            </a:extLst>
          </p:cNvPr>
          <p:cNvSpPr>
            <a:spLocks noGrp="1"/>
          </p:cNvSpPr>
          <p:nvPr>
            <p:ph type="dt" sz="half" idx="10"/>
          </p:nvPr>
        </p:nvSpPr>
        <p:spPr/>
        <p:txBody>
          <a:bodyPr/>
          <a:lstStyle/>
          <a:p>
            <a:r>
              <a:rPr lang="en-US"/>
              <a:t>9/6/2023</a:t>
            </a:r>
            <a:endParaRPr lang="en-US" dirty="0"/>
          </a:p>
        </p:txBody>
      </p:sp>
      <p:sp>
        <p:nvSpPr>
          <p:cNvPr id="9" name="Slide Number Placeholder 8">
            <a:extLst>
              <a:ext uri="{FF2B5EF4-FFF2-40B4-BE49-F238E27FC236}">
                <a16:creationId xmlns:a16="http://schemas.microsoft.com/office/drawing/2014/main" id="{061B0129-72EA-428E-B609-91D9F9C07928}"/>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405439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939EC-B7F3-454E-A9A7-7223C440C127}"/>
              </a:ext>
            </a:extLst>
          </p:cNvPr>
          <p:cNvSpPr>
            <a:spLocks noGrp="1"/>
          </p:cNvSpPr>
          <p:nvPr>
            <p:ph type="title"/>
          </p:nvPr>
        </p:nvSpPr>
        <p:spPr/>
        <p:txBody>
          <a:bodyPr/>
          <a:lstStyle/>
          <a:p>
            <a:r>
              <a:rPr lang="en-US" dirty="0"/>
              <a:t>Privacy of sensitive data</a:t>
            </a:r>
            <a:endParaRPr lang="en-IN" dirty="0"/>
          </a:p>
        </p:txBody>
      </p:sp>
      <p:graphicFrame>
        <p:nvGraphicFramePr>
          <p:cNvPr id="4" name="Content Placeholder 3">
            <a:extLst>
              <a:ext uri="{FF2B5EF4-FFF2-40B4-BE49-F238E27FC236}">
                <a16:creationId xmlns:a16="http://schemas.microsoft.com/office/drawing/2014/main" id="{1F7D989A-13BE-43E3-8A56-A536F5AF7BBA}"/>
              </a:ext>
            </a:extLst>
          </p:cNvPr>
          <p:cNvGraphicFramePr>
            <a:graphicFrameLocks noGrp="1"/>
          </p:cNvGraphicFramePr>
          <p:nvPr>
            <p:ph idx="1"/>
            <p:extLst>
              <p:ext uri="{D42A27DB-BD31-4B8C-83A1-F6EECF244321}">
                <p14:modId xmlns:p14="http://schemas.microsoft.com/office/powerpoint/2010/main" val="2660357404"/>
              </p:ext>
            </p:extLst>
          </p:nvPr>
        </p:nvGraphicFramePr>
        <p:xfrm>
          <a:off x="581926" y="2030593"/>
          <a:ext cx="11028147" cy="4380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6843740A-C6A3-43DA-B0E5-DA598EC16BDF}"/>
              </a:ext>
            </a:extLst>
          </p:cNvPr>
          <p:cNvSpPr>
            <a:spLocks noGrp="1"/>
          </p:cNvSpPr>
          <p:nvPr>
            <p:ph type="dt" sz="half" idx="10"/>
          </p:nvPr>
        </p:nvSpPr>
        <p:spPr/>
        <p:txBody>
          <a:bodyPr/>
          <a:lstStyle/>
          <a:p>
            <a:r>
              <a:rPr lang="en-US"/>
              <a:t>9/6/2023</a:t>
            </a:r>
            <a:endParaRPr lang="en-US" dirty="0"/>
          </a:p>
        </p:txBody>
      </p:sp>
      <p:sp>
        <p:nvSpPr>
          <p:cNvPr id="6" name="Slide Number Placeholder 5">
            <a:extLst>
              <a:ext uri="{FF2B5EF4-FFF2-40B4-BE49-F238E27FC236}">
                <a16:creationId xmlns:a16="http://schemas.microsoft.com/office/drawing/2014/main" id="{55EEED42-6384-428B-9331-307546B50AA8}"/>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3829599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950FF8A-DB58-41F2-AE52-44E9A83A760C}"/>
              </a:ext>
            </a:extLst>
          </p:cNvPr>
          <p:cNvGraphicFramePr>
            <a:graphicFrameLocks noGrp="1"/>
          </p:cNvGraphicFramePr>
          <p:nvPr>
            <p:ph idx="1"/>
            <p:extLst>
              <p:ext uri="{D42A27DB-BD31-4B8C-83A1-F6EECF244321}">
                <p14:modId xmlns:p14="http://schemas.microsoft.com/office/powerpoint/2010/main" val="1782203285"/>
              </p:ext>
            </p:extLst>
          </p:nvPr>
        </p:nvGraphicFramePr>
        <p:xfrm>
          <a:off x="159805" y="2047475"/>
          <a:ext cx="11592923"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4D5D7F4-7B11-4178-9BD6-7778FB3804B0}"/>
              </a:ext>
            </a:extLst>
          </p:cNvPr>
          <p:cNvSpPr>
            <a:spLocks noGrp="1"/>
          </p:cNvSpPr>
          <p:nvPr>
            <p:ph type="dt" sz="half" idx="10"/>
          </p:nvPr>
        </p:nvSpPr>
        <p:spPr/>
        <p:txBody>
          <a:bodyPr/>
          <a:lstStyle/>
          <a:p>
            <a:r>
              <a:rPr lang="en-US"/>
              <a:t>9/6/2023</a:t>
            </a:r>
            <a:endParaRPr lang="en-US" dirty="0"/>
          </a:p>
        </p:txBody>
      </p:sp>
      <p:sp>
        <p:nvSpPr>
          <p:cNvPr id="6" name="Slide Number Placeholder 5">
            <a:extLst>
              <a:ext uri="{FF2B5EF4-FFF2-40B4-BE49-F238E27FC236}">
                <a16:creationId xmlns:a16="http://schemas.microsoft.com/office/drawing/2014/main" id="{5AD9CF0B-F648-4797-AA18-2AF14F86CB7A}"/>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3088985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14CF3FE-1C42-4948-A13C-6F7DFFD79034}"/>
              </a:ext>
            </a:extLst>
          </p:cNvPr>
          <p:cNvGraphicFramePr>
            <a:graphicFrameLocks noGrp="1"/>
          </p:cNvGraphicFramePr>
          <p:nvPr>
            <p:ph idx="1"/>
            <p:extLst>
              <p:ext uri="{D42A27DB-BD31-4B8C-83A1-F6EECF244321}">
                <p14:modId xmlns:p14="http://schemas.microsoft.com/office/powerpoint/2010/main" val="2498095031"/>
              </p:ext>
            </p:extLst>
          </p:nvPr>
        </p:nvGraphicFramePr>
        <p:xfrm>
          <a:off x="121024" y="60512"/>
          <a:ext cx="11456894" cy="6736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425F9581-A1B5-42B1-BB9A-F528BE9FF00A}"/>
              </a:ext>
            </a:extLst>
          </p:cNvPr>
          <p:cNvSpPr>
            <a:spLocks noGrp="1"/>
          </p:cNvSpPr>
          <p:nvPr>
            <p:ph type="dt" sz="half" idx="10"/>
          </p:nvPr>
        </p:nvSpPr>
        <p:spPr/>
        <p:txBody>
          <a:bodyPr/>
          <a:lstStyle/>
          <a:p>
            <a:r>
              <a:rPr lang="en-US"/>
              <a:t>9/6/2023</a:t>
            </a:r>
            <a:endParaRPr lang="en-US" dirty="0"/>
          </a:p>
        </p:txBody>
      </p:sp>
      <p:sp>
        <p:nvSpPr>
          <p:cNvPr id="7" name="Slide Number Placeholder 6">
            <a:extLst>
              <a:ext uri="{FF2B5EF4-FFF2-40B4-BE49-F238E27FC236}">
                <a16:creationId xmlns:a16="http://schemas.microsoft.com/office/drawing/2014/main" id="{4BE6C9A3-6810-440B-AF98-BCC0EDADA095}"/>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584748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BE10-A251-44AA-9C33-38FECED6984B}"/>
              </a:ext>
            </a:extLst>
          </p:cNvPr>
          <p:cNvSpPr>
            <a:spLocks noGrp="1"/>
          </p:cNvSpPr>
          <p:nvPr>
            <p:ph type="title"/>
          </p:nvPr>
        </p:nvSpPr>
        <p:spPr/>
        <p:txBody>
          <a:bodyPr/>
          <a:lstStyle/>
          <a:p>
            <a:r>
              <a:rPr lang="en-IN" dirty="0"/>
              <a:t>Most widely used protection approaches</a:t>
            </a:r>
          </a:p>
        </p:txBody>
      </p:sp>
      <p:sp>
        <p:nvSpPr>
          <p:cNvPr id="3" name="Content Placeholder 2">
            <a:extLst>
              <a:ext uri="{FF2B5EF4-FFF2-40B4-BE49-F238E27FC236}">
                <a16:creationId xmlns:a16="http://schemas.microsoft.com/office/drawing/2014/main" id="{A208098D-259D-4D1D-9FCC-9958FE8A31EF}"/>
              </a:ext>
            </a:extLst>
          </p:cNvPr>
          <p:cNvSpPr>
            <a:spLocks noGrp="1"/>
          </p:cNvSpPr>
          <p:nvPr>
            <p:ph idx="1"/>
          </p:nvPr>
        </p:nvSpPr>
        <p:spPr/>
        <p:txBody>
          <a:bodyPr>
            <a:normAutofit/>
          </a:bodyPr>
          <a:lstStyle/>
          <a:p>
            <a:r>
              <a:rPr lang="en-IN" sz="4000" dirty="0"/>
              <a:t>Authentication</a:t>
            </a:r>
          </a:p>
          <a:p>
            <a:r>
              <a:rPr lang="en-IN" sz="4000" dirty="0"/>
              <a:t>Authorization</a:t>
            </a:r>
          </a:p>
          <a:p>
            <a:r>
              <a:rPr lang="en-IN" sz="4000" dirty="0"/>
              <a:t>Trust Establishment</a:t>
            </a:r>
          </a:p>
          <a:p>
            <a:r>
              <a:rPr lang="en-IN" sz="4000" dirty="0"/>
              <a:t>Exhaustion of resources</a:t>
            </a:r>
          </a:p>
        </p:txBody>
      </p:sp>
      <p:sp>
        <p:nvSpPr>
          <p:cNvPr id="4" name="Date Placeholder 3">
            <a:extLst>
              <a:ext uri="{FF2B5EF4-FFF2-40B4-BE49-F238E27FC236}">
                <a16:creationId xmlns:a16="http://schemas.microsoft.com/office/drawing/2014/main" id="{707316A8-3F3B-4255-90C0-4ED006F66847}"/>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76821E7A-B0A1-45AA-983F-6E3B541A4AA6}"/>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972490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F90B-1D9F-4136-BCA2-513154BB4D4F}"/>
              </a:ext>
            </a:extLst>
          </p:cNvPr>
          <p:cNvSpPr>
            <a:spLocks noGrp="1"/>
          </p:cNvSpPr>
          <p:nvPr>
            <p:ph type="title"/>
          </p:nvPr>
        </p:nvSpPr>
        <p:spPr/>
        <p:txBody>
          <a:bodyPr/>
          <a:lstStyle/>
          <a:p>
            <a:r>
              <a:rPr lang="en-IN" dirty="0"/>
              <a:t>Authentication</a:t>
            </a:r>
          </a:p>
        </p:txBody>
      </p:sp>
      <p:sp>
        <p:nvSpPr>
          <p:cNvPr id="3" name="Content Placeholder 2">
            <a:extLst>
              <a:ext uri="{FF2B5EF4-FFF2-40B4-BE49-F238E27FC236}">
                <a16:creationId xmlns:a16="http://schemas.microsoft.com/office/drawing/2014/main" id="{F1E83EB4-A270-459D-A223-2A51A664F602}"/>
              </a:ext>
            </a:extLst>
          </p:cNvPr>
          <p:cNvSpPr>
            <a:spLocks noGrp="1"/>
          </p:cNvSpPr>
          <p:nvPr>
            <p:ph idx="1"/>
          </p:nvPr>
        </p:nvSpPr>
        <p:spPr>
          <a:xfrm>
            <a:off x="100852" y="2235647"/>
            <a:ext cx="11281146" cy="4501330"/>
          </a:xfrm>
        </p:spPr>
        <p:txBody>
          <a:bodyPr>
            <a:normAutofit fontScale="92500"/>
          </a:bodyPr>
          <a:lstStyle/>
          <a:p>
            <a:pPr algn="just"/>
            <a:r>
              <a:rPr lang="en-IN" sz="2400" b="1" dirty="0"/>
              <a:t>TLS is commonly used for communication authentication and encryption.</a:t>
            </a:r>
          </a:p>
          <a:p>
            <a:pPr marL="0" indent="0" algn="just">
              <a:buNone/>
            </a:pPr>
            <a:endParaRPr lang="en-IN" sz="2400" b="1" dirty="0"/>
          </a:p>
          <a:p>
            <a:pPr algn="just"/>
            <a:r>
              <a:rPr lang="en-IN" sz="2400" dirty="0"/>
              <a:t>Light weight authentication for encrypted communication and access control.</a:t>
            </a:r>
          </a:p>
          <a:p>
            <a:pPr algn="just"/>
            <a:endParaRPr lang="en-IN" sz="2400" dirty="0"/>
          </a:p>
          <a:p>
            <a:pPr algn="just"/>
            <a:r>
              <a:rPr lang="en-IN" sz="2400" dirty="0"/>
              <a:t>In M2M Connectivity, for identity authentication , there are 3 sequential phases </a:t>
            </a:r>
          </a:p>
          <a:p>
            <a:pPr lvl="1" algn="just"/>
            <a:r>
              <a:rPr lang="en-IN" sz="2000" b="1" dirty="0"/>
              <a:t>Key generation Phase: </a:t>
            </a:r>
            <a:r>
              <a:rPr lang="en-IN" sz="2000" dirty="0"/>
              <a:t>ECC-Diffie-Hellman algorithm is used to produce a hidden key</a:t>
            </a:r>
          </a:p>
          <a:p>
            <a:pPr lvl="1" algn="just"/>
            <a:r>
              <a:rPr lang="en-IN" sz="2000" b="1" dirty="0"/>
              <a:t>Establishment Phase: </a:t>
            </a:r>
            <a:r>
              <a:rPr lang="en-IN" sz="2000" dirty="0"/>
              <a:t>Determining device identity using one way or shared authentication protocol.</a:t>
            </a:r>
          </a:p>
          <a:p>
            <a:pPr lvl="1" algn="just"/>
            <a:r>
              <a:rPr lang="en-IN" sz="2000" b="1" dirty="0"/>
              <a:t>Implementation Phase</a:t>
            </a:r>
            <a:r>
              <a:rPr lang="en-IN" sz="2000" dirty="0"/>
              <a:t>: Requires authenticated devices to connect with one another by granting access control.</a:t>
            </a:r>
          </a:p>
          <a:p>
            <a:pPr marL="0" indent="0" algn="just">
              <a:buNone/>
            </a:pPr>
            <a:endParaRPr lang="en-IN" sz="2400" dirty="0"/>
          </a:p>
        </p:txBody>
      </p:sp>
      <p:sp>
        <p:nvSpPr>
          <p:cNvPr id="4" name="Date Placeholder 3">
            <a:extLst>
              <a:ext uri="{FF2B5EF4-FFF2-40B4-BE49-F238E27FC236}">
                <a16:creationId xmlns:a16="http://schemas.microsoft.com/office/drawing/2014/main" id="{6BD99724-CFAB-4576-9AAA-4FC0E87B5008}"/>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01CDB291-17C8-4CF8-8608-C654AFB9CE4A}"/>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4084422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84B2-21A3-4799-9320-BE0256DEA924}"/>
              </a:ext>
            </a:extLst>
          </p:cNvPr>
          <p:cNvSpPr>
            <a:spLocks noGrp="1"/>
          </p:cNvSpPr>
          <p:nvPr>
            <p:ph type="title"/>
          </p:nvPr>
        </p:nvSpPr>
        <p:spPr/>
        <p:txBody>
          <a:bodyPr/>
          <a:lstStyle/>
          <a:p>
            <a:r>
              <a:rPr lang="en-IN" dirty="0"/>
              <a:t>Authorization</a:t>
            </a:r>
          </a:p>
        </p:txBody>
      </p:sp>
      <p:sp>
        <p:nvSpPr>
          <p:cNvPr id="3" name="Content Placeholder 2">
            <a:extLst>
              <a:ext uri="{FF2B5EF4-FFF2-40B4-BE49-F238E27FC236}">
                <a16:creationId xmlns:a16="http://schemas.microsoft.com/office/drawing/2014/main" id="{7102473F-FE38-4E81-A15E-B4F8E029BFBE}"/>
              </a:ext>
            </a:extLst>
          </p:cNvPr>
          <p:cNvSpPr>
            <a:spLocks noGrp="1"/>
          </p:cNvSpPr>
          <p:nvPr>
            <p:ph idx="1"/>
          </p:nvPr>
        </p:nvSpPr>
        <p:spPr>
          <a:xfrm>
            <a:off x="362293" y="2380129"/>
            <a:ext cx="11252262" cy="3868633"/>
          </a:xfrm>
        </p:spPr>
        <p:txBody>
          <a:bodyPr>
            <a:normAutofit/>
          </a:bodyPr>
          <a:lstStyle/>
          <a:p>
            <a:r>
              <a:rPr lang="en-US" sz="2400" dirty="0"/>
              <a:t>In terms of records security and access control, authorization refers to the </a:t>
            </a:r>
            <a:r>
              <a:rPr lang="en-US" sz="2400" b="1" dirty="0"/>
              <a:t>method of determining access privileges to facilities, such as medical equipment.</a:t>
            </a:r>
          </a:p>
          <a:p>
            <a:r>
              <a:rPr lang="en-US" sz="2400" dirty="0"/>
              <a:t>One method for treatment and tracking of data is </a:t>
            </a:r>
            <a:r>
              <a:rPr lang="en-US" sz="2400" b="1" dirty="0"/>
              <a:t>ID authentication of sensor nodes</a:t>
            </a:r>
            <a:r>
              <a:rPr lang="en-US" sz="2400" dirty="0"/>
              <a:t>.</a:t>
            </a:r>
          </a:p>
          <a:p>
            <a:r>
              <a:rPr lang="en-US" sz="2400" dirty="0"/>
              <a:t> This method contains necessary </a:t>
            </a:r>
            <a:r>
              <a:rPr lang="en-US" sz="2400" b="1" dirty="0"/>
              <a:t>encryption, timestamp as well as ID of the key and the node</a:t>
            </a:r>
            <a:r>
              <a:rPr lang="en-US" sz="2400" dirty="0"/>
              <a:t>.</a:t>
            </a:r>
          </a:p>
          <a:p>
            <a:r>
              <a:rPr lang="en-US" sz="2400" dirty="0"/>
              <a:t>The communicating parties </a:t>
            </a:r>
            <a:r>
              <a:rPr lang="en-US" sz="2400" b="1" dirty="0"/>
              <a:t>verify each other’s timestamps </a:t>
            </a:r>
            <a:r>
              <a:rPr lang="en-US" sz="2400" dirty="0"/>
              <a:t>and can also </a:t>
            </a:r>
            <a:r>
              <a:rPr lang="en-US" sz="2400" b="1" dirty="0"/>
              <a:t>use them to terminate a session.</a:t>
            </a:r>
            <a:endParaRPr lang="en-IN" sz="2400" b="1" dirty="0"/>
          </a:p>
        </p:txBody>
      </p:sp>
      <p:sp>
        <p:nvSpPr>
          <p:cNvPr id="4" name="Date Placeholder 3">
            <a:extLst>
              <a:ext uri="{FF2B5EF4-FFF2-40B4-BE49-F238E27FC236}">
                <a16:creationId xmlns:a16="http://schemas.microsoft.com/office/drawing/2014/main" id="{142ACB55-A931-417C-880A-E0D3E69D5D90}"/>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47FD356D-AF8C-4EDC-BB35-DC515B7C7373}"/>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484070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5BD2-BA97-4AA5-B485-5E1129D8218C}"/>
              </a:ext>
            </a:extLst>
          </p:cNvPr>
          <p:cNvSpPr>
            <a:spLocks noGrp="1"/>
          </p:cNvSpPr>
          <p:nvPr>
            <p:ph type="title"/>
          </p:nvPr>
        </p:nvSpPr>
        <p:spPr>
          <a:xfrm>
            <a:off x="838200" y="874908"/>
            <a:ext cx="10515600" cy="854075"/>
          </a:xfrm>
        </p:spPr>
        <p:txBody>
          <a:bodyPr>
            <a:normAutofit fontScale="90000"/>
          </a:bodyPr>
          <a:lstStyle/>
          <a:p>
            <a:r>
              <a:rPr lang="en-US" b="1" dirty="0">
                <a:latin typeface="Calisto MT" panose="02040603050505030304" pitchFamily="18" charset="0"/>
              </a:rPr>
              <a:t>Racing towards 5G</a:t>
            </a:r>
            <a:br>
              <a:rPr lang="en-US" dirty="0"/>
            </a:br>
            <a:endParaRPr lang="en-IN" dirty="0"/>
          </a:p>
        </p:txBody>
      </p:sp>
      <p:sp>
        <p:nvSpPr>
          <p:cNvPr id="3" name="Content Placeholder 2">
            <a:extLst>
              <a:ext uri="{FF2B5EF4-FFF2-40B4-BE49-F238E27FC236}">
                <a16:creationId xmlns:a16="http://schemas.microsoft.com/office/drawing/2014/main" id="{9FE511A5-E94A-4DAF-A3D6-2589E949C401}"/>
              </a:ext>
            </a:extLst>
          </p:cNvPr>
          <p:cNvSpPr>
            <a:spLocks noGrp="1"/>
          </p:cNvSpPr>
          <p:nvPr>
            <p:ph idx="1"/>
          </p:nvPr>
        </p:nvSpPr>
        <p:spPr>
          <a:xfrm>
            <a:off x="228600" y="2460812"/>
            <a:ext cx="11658600" cy="4930588"/>
          </a:xfrm>
        </p:spPr>
        <p:txBody>
          <a:bodyPr>
            <a:normAutofit/>
          </a:bodyPr>
          <a:lstStyle/>
          <a:p>
            <a:pPr algn="just"/>
            <a:r>
              <a:rPr lang="en-US" sz="2400" dirty="0">
                <a:latin typeface="Century" panose="02040604050505020304" pitchFamily="18" charset="0"/>
              </a:rPr>
              <a:t>provides broadband access. </a:t>
            </a:r>
          </a:p>
          <a:p>
            <a:pPr algn="just"/>
            <a:r>
              <a:rPr lang="en-US" sz="2400" dirty="0">
                <a:latin typeface="Century" panose="02040604050505020304" pitchFamily="18" charset="0"/>
              </a:rPr>
              <a:t>new and major breakthrough innovation in a broadband connection.</a:t>
            </a:r>
          </a:p>
          <a:p>
            <a:pPr algn="just"/>
            <a:r>
              <a:rPr lang="en-US" sz="2400" dirty="0">
                <a:latin typeface="Century" panose="02040604050505020304" pitchFamily="18" charset="0"/>
              </a:rPr>
              <a:t>Quicker system speeds and a much more personalized web experience through a technique called </a:t>
            </a:r>
            <a:r>
              <a:rPr lang="en-US" sz="2400" b="1" dirty="0">
                <a:latin typeface="Century" panose="02040604050505020304" pitchFamily="18" charset="0"/>
              </a:rPr>
              <a:t>Network Slicing</a:t>
            </a:r>
            <a:r>
              <a:rPr lang="en-US" sz="2400" dirty="0">
                <a:latin typeface="Century" panose="02040604050505020304" pitchFamily="18" charset="0"/>
              </a:rPr>
              <a:t>, (creating separate wireless networks in the cloud, allowing users to create their spot network as per their usage and requirement)</a:t>
            </a:r>
          </a:p>
          <a:p>
            <a:pPr algn="just"/>
            <a:r>
              <a:rPr lang="en-US" sz="2400" dirty="0">
                <a:latin typeface="Century" panose="02040604050505020304" pitchFamily="18" charset="0"/>
              </a:rPr>
              <a:t>will be crucial for self-driving cars </a:t>
            </a:r>
          </a:p>
          <a:p>
            <a:pPr algn="just"/>
            <a:r>
              <a:rPr lang="en-US" sz="2400" dirty="0">
                <a:latin typeface="Century" panose="02040604050505020304" pitchFamily="18" charset="0"/>
              </a:rPr>
              <a:t>help in linking and controlling robots, but also boost the efficiency of medical devices, industrial equipment, and agricultural machinery.</a:t>
            </a:r>
          </a:p>
          <a:p>
            <a:endParaRPr lang="en-IN" sz="2400" dirty="0">
              <a:latin typeface="Century" panose="02040604050505020304" pitchFamily="18" charset="0"/>
            </a:endParaRPr>
          </a:p>
        </p:txBody>
      </p:sp>
      <p:sp>
        <p:nvSpPr>
          <p:cNvPr id="6" name="Slide Number Placeholder 5">
            <a:extLst>
              <a:ext uri="{FF2B5EF4-FFF2-40B4-BE49-F238E27FC236}">
                <a16:creationId xmlns:a16="http://schemas.microsoft.com/office/drawing/2014/main" id="{37248051-F017-4070-BDFE-216A8D5399DC}"/>
              </a:ext>
            </a:extLst>
          </p:cNvPr>
          <p:cNvSpPr>
            <a:spLocks noGrp="1"/>
          </p:cNvSpPr>
          <p:nvPr>
            <p:ph type="sldNum" sz="quarter" idx="12"/>
          </p:nvPr>
        </p:nvSpPr>
        <p:spPr/>
        <p:txBody>
          <a:bodyPr/>
          <a:lstStyle/>
          <a:p>
            <a:fld id="{F6A5A2BB-7094-4DDD-8741-087174C66C95}" type="slidenum">
              <a:rPr lang="en-US" smtClean="0"/>
              <a:pPr/>
              <a:t>5</a:t>
            </a:fld>
            <a:endParaRPr lang="en-US"/>
          </a:p>
        </p:txBody>
      </p:sp>
      <p:pic>
        <p:nvPicPr>
          <p:cNvPr id="7" name="Picture 6">
            <a:extLst>
              <a:ext uri="{FF2B5EF4-FFF2-40B4-BE49-F238E27FC236}">
                <a16:creationId xmlns:a16="http://schemas.microsoft.com/office/drawing/2014/main" id="{0AABEA88-A147-4257-9488-00C70E565ADD}"/>
              </a:ext>
            </a:extLst>
          </p:cNvPr>
          <p:cNvPicPr>
            <a:picLocks noChangeAspect="1"/>
          </p:cNvPicPr>
          <p:nvPr/>
        </p:nvPicPr>
        <p:blipFill>
          <a:blip r:embed="rId2"/>
          <a:stretch>
            <a:fillRect/>
          </a:stretch>
        </p:blipFill>
        <p:spPr>
          <a:xfrm>
            <a:off x="10424258" y="1345139"/>
            <a:ext cx="1361117" cy="767687"/>
          </a:xfrm>
          <a:prstGeom prst="rect">
            <a:avLst/>
          </a:prstGeom>
        </p:spPr>
      </p:pic>
      <p:sp>
        <p:nvSpPr>
          <p:cNvPr id="4" name="Date Placeholder 3">
            <a:extLst>
              <a:ext uri="{FF2B5EF4-FFF2-40B4-BE49-F238E27FC236}">
                <a16:creationId xmlns:a16="http://schemas.microsoft.com/office/drawing/2014/main" id="{E99FF7B7-9BF3-4648-89D8-CF2833B4E7CC}"/>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3525702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83BD-DF1E-4EE5-AA78-D232A8B409D8}"/>
              </a:ext>
            </a:extLst>
          </p:cNvPr>
          <p:cNvSpPr>
            <a:spLocks noGrp="1"/>
          </p:cNvSpPr>
          <p:nvPr>
            <p:ph type="title"/>
          </p:nvPr>
        </p:nvSpPr>
        <p:spPr/>
        <p:txBody>
          <a:bodyPr/>
          <a:lstStyle/>
          <a:p>
            <a:r>
              <a:rPr lang="en-IN" dirty="0"/>
              <a:t>Exhaustion of Resources</a:t>
            </a:r>
          </a:p>
        </p:txBody>
      </p:sp>
      <p:sp>
        <p:nvSpPr>
          <p:cNvPr id="3" name="Content Placeholder 2">
            <a:extLst>
              <a:ext uri="{FF2B5EF4-FFF2-40B4-BE49-F238E27FC236}">
                <a16:creationId xmlns:a16="http://schemas.microsoft.com/office/drawing/2014/main" id="{993EEE2F-C0EF-4914-BD21-BB61902AD152}"/>
              </a:ext>
            </a:extLst>
          </p:cNvPr>
          <p:cNvSpPr>
            <a:spLocks noGrp="1"/>
          </p:cNvSpPr>
          <p:nvPr>
            <p:ph idx="1"/>
          </p:nvPr>
        </p:nvSpPr>
        <p:spPr>
          <a:xfrm>
            <a:off x="313765" y="2450801"/>
            <a:ext cx="11564470" cy="5119894"/>
          </a:xfrm>
        </p:spPr>
        <p:txBody>
          <a:bodyPr>
            <a:normAutofit/>
          </a:bodyPr>
          <a:lstStyle/>
          <a:p>
            <a:pPr algn="just"/>
            <a:r>
              <a:rPr lang="en-US" sz="2400" dirty="0"/>
              <a:t>Any node in range of the malicious node can affect the whole system by depleting all the battery resources. </a:t>
            </a:r>
          </a:p>
          <a:p>
            <a:pPr algn="just"/>
            <a:r>
              <a:rPr lang="en-US" sz="2400" dirty="0"/>
              <a:t>If the attackers’ packets evoke a </a:t>
            </a:r>
            <a:r>
              <a:rPr lang="en-US" sz="2800" dirty="0"/>
              <a:t>transmitted</a:t>
            </a:r>
            <a:r>
              <a:rPr lang="en-US" sz="2400" dirty="0"/>
              <a:t> response time, battery depletion is accelerated. </a:t>
            </a:r>
          </a:p>
          <a:p>
            <a:pPr algn="just"/>
            <a:r>
              <a:rPr lang="en-US" sz="2400" dirty="0"/>
              <a:t>Many nodes become useless by these attacks and sub-networks may become inaccessible, which makes resource depletion attacks a double-edged sword compared to DoS attacks.</a:t>
            </a:r>
            <a:endParaRPr lang="en-IN" sz="2400" dirty="0"/>
          </a:p>
        </p:txBody>
      </p:sp>
      <p:sp>
        <p:nvSpPr>
          <p:cNvPr id="4" name="Date Placeholder 3">
            <a:extLst>
              <a:ext uri="{FF2B5EF4-FFF2-40B4-BE49-F238E27FC236}">
                <a16:creationId xmlns:a16="http://schemas.microsoft.com/office/drawing/2014/main" id="{8ABE5E5B-8AE7-4810-929E-D23CCA419249}"/>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8B25D3EB-1355-4C26-B1CC-CCDD3F380FF9}"/>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185114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16DA-D27E-47F3-B43F-92509B25E76E}"/>
              </a:ext>
            </a:extLst>
          </p:cNvPr>
          <p:cNvSpPr>
            <a:spLocks noGrp="1"/>
          </p:cNvSpPr>
          <p:nvPr>
            <p:ph type="title"/>
          </p:nvPr>
        </p:nvSpPr>
        <p:spPr/>
        <p:txBody>
          <a:bodyPr/>
          <a:lstStyle/>
          <a:p>
            <a:r>
              <a:rPr lang="en-IN" dirty="0"/>
              <a:t>Trust Establishment</a:t>
            </a:r>
          </a:p>
        </p:txBody>
      </p:sp>
      <p:sp>
        <p:nvSpPr>
          <p:cNvPr id="3" name="Content Placeholder 2">
            <a:extLst>
              <a:ext uri="{FF2B5EF4-FFF2-40B4-BE49-F238E27FC236}">
                <a16:creationId xmlns:a16="http://schemas.microsoft.com/office/drawing/2014/main" id="{36028817-3958-4792-8A76-BE0EDF021E69}"/>
              </a:ext>
            </a:extLst>
          </p:cNvPr>
          <p:cNvSpPr>
            <a:spLocks noGrp="1"/>
          </p:cNvSpPr>
          <p:nvPr>
            <p:ph idx="1"/>
          </p:nvPr>
        </p:nvSpPr>
        <p:spPr>
          <a:xfrm>
            <a:off x="282387" y="2178424"/>
            <a:ext cx="11645153" cy="4343399"/>
          </a:xfrm>
        </p:spPr>
        <p:txBody>
          <a:bodyPr>
            <a:normAutofit/>
          </a:bodyPr>
          <a:lstStyle/>
          <a:p>
            <a:r>
              <a:rPr lang="en-US" sz="2400" dirty="0"/>
              <a:t>Trust is crucial for system </a:t>
            </a:r>
            <a:r>
              <a:rPr lang="en-US" sz="2800" dirty="0"/>
              <a:t>interoperability</a:t>
            </a:r>
            <a:r>
              <a:rPr lang="en-US" sz="2400" dirty="0"/>
              <a:t> and safeguarding consumer privacy in IoT.</a:t>
            </a:r>
          </a:p>
          <a:p>
            <a:r>
              <a:rPr lang="en-US" sz="2400" dirty="0"/>
              <a:t> Establishing trust ensures protection of personal user information and enables effective access control and authorization. </a:t>
            </a:r>
          </a:p>
          <a:p>
            <a:r>
              <a:rPr lang="en-US" sz="2400" dirty="0"/>
              <a:t>A shared trust paradigm and item-level access-control architecture can be implemented for IoT security. </a:t>
            </a:r>
          </a:p>
          <a:p>
            <a:r>
              <a:rPr lang="en-US" sz="2400" dirty="0"/>
              <a:t>Key formation and token-based structures are utilized to maintain trust and authorize communication between devices.</a:t>
            </a:r>
            <a:endParaRPr lang="en-IN" sz="3200" dirty="0"/>
          </a:p>
        </p:txBody>
      </p:sp>
      <p:sp>
        <p:nvSpPr>
          <p:cNvPr id="4" name="Date Placeholder 3">
            <a:extLst>
              <a:ext uri="{FF2B5EF4-FFF2-40B4-BE49-F238E27FC236}">
                <a16:creationId xmlns:a16="http://schemas.microsoft.com/office/drawing/2014/main" id="{BB0178BC-8952-4710-A483-3D40E551A37B}"/>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2003933D-6C05-47DA-A7A0-7BA7FDD76FF4}"/>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436276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5D33-1A51-430A-AC05-F2D685798ED9}"/>
              </a:ext>
            </a:extLst>
          </p:cNvPr>
          <p:cNvSpPr>
            <a:spLocks noGrp="1"/>
          </p:cNvSpPr>
          <p:nvPr>
            <p:ph type="title"/>
          </p:nvPr>
        </p:nvSpPr>
        <p:spPr/>
        <p:txBody>
          <a:bodyPr/>
          <a:lstStyle/>
          <a:p>
            <a:r>
              <a:rPr lang="en-IN" dirty="0"/>
              <a:t>From the literature..</a:t>
            </a:r>
          </a:p>
        </p:txBody>
      </p:sp>
      <p:sp>
        <p:nvSpPr>
          <p:cNvPr id="3" name="Content Placeholder 2">
            <a:extLst>
              <a:ext uri="{FF2B5EF4-FFF2-40B4-BE49-F238E27FC236}">
                <a16:creationId xmlns:a16="http://schemas.microsoft.com/office/drawing/2014/main" id="{A70A321B-431E-4631-8BDF-B1C72B9134DC}"/>
              </a:ext>
            </a:extLst>
          </p:cNvPr>
          <p:cNvSpPr>
            <a:spLocks noGrp="1"/>
          </p:cNvSpPr>
          <p:nvPr>
            <p:ph idx="1"/>
          </p:nvPr>
        </p:nvSpPr>
        <p:spPr>
          <a:xfrm>
            <a:off x="307723" y="2370889"/>
            <a:ext cx="11337429" cy="4177828"/>
          </a:xfrm>
        </p:spPr>
        <p:txBody>
          <a:bodyPr>
            <a:normAutofit lnSpcReduction="10000"/>
          </a:bodyPr>
          <a:lstStyle/>
          <a:p>
            <a:r>
              <a:rPr lang="en-IN" sz="2600" b="1" dirty="0"/>
              <a:t>Research on Secure Communication –Key takeaways</a:t>
            </a:r>
          </a:p>
          <a:p>
            <a:pPr>
              <a:buFontTx/>
              <a:buChar char="-"/>
            </a:pPr>
            <a:r>
              <a:rPr lang="en-IN" sz="2400" dirty="0"/>
              <a:t>Network Layer </a:t>
            </a:r>
          </a:p>
          <a:p>
            <a:pPr>
              <a:buFontTx/>
              <a:buChar char="-"/>
            </a:pPr>
            <a:r>
              <a:rPr lang="en-IN" sz="2400" dirty="0"/>
              <a:t>Device centric</a:t>
            </a:r>
          </a:p>
          <a:p>
            <a:pPr>
              <a:buFontTx/>
              <a:buChar char="-"/>
            </a:pPr>
            <a:r>
              <a:rPr lang="en-IN" sz="2400" dirty="0"/>
              <a:t>Light weight authentication method.</a:t>
            </a:r>
          </a:p>
          <a:p>
            <a:pPr>
              <a:buFontTx/>
              <a:buChar char="-"/>
            </a:pPr>
            <a:r>
              <a:rPr lang="en-IN" sz="2400" dirty="0"/>
              <a:t>U2M , M2M communication</a:t>
            </a:r>
            <a:br>
              <a:rPr lang="en-IN" sz="2400" dirty="0"/>
            </a:br>
            <a:r>
              <a:rPr lang="en-IN" sz="2400" b="1" dirty="0"/>
              <a:t>Domains</a:t>
            </a:r>
            <a:r>
              <a:rPr lang="en-IN" sz="2400" dirty="0"/>
              <a:t>- Generic, BAN, VANET</a:t>
            </a:r>
          </a:p>
          <a:p>
            <a:pPr>
              <a:buFontTx/>
              <a:buChar char="-"/>
            </a:pPr>
            <a:r>
              <a:rPr lang="en-IN" sz="2400" b="1" dirty="0"/>
              <a:t>Advantages: </a:t>
            </a:r>
            <a:r>
              <a:rPr lang="en-IN" sz="2400" dirty="0"/>
              <a:t>Reduction of overhead, mutual authentication, certificate less authentication , social networking based authentication protocol etc.</a:t>
            </a:r>
          </a:p>
          <a:p>
            <a:pPr>
              <a:buFontTx/>
              <a:buChar char="-"/>
            </a:pPr>
            <a:r>
              <a:rPr lang="en-IN" sz="2400" b="1" dirty="0"/>
              <a:t>Analysis tool: </a:t>
            </a:r>
            <a:r>
              <a:rPr lang="en-IN" sz="2400" dirty="0" err="1"/>
              <a:t>Cooja</a:t>
            </a:r>
            <a:r>
              <a:rPr lang="en-IN" sz="2400" dirty="0"/>
              <a:t>, Matrix Laboratory, NS3, NS2, MICA2 etc. </a:t>
            </a:r>
          </a:p>
          <a:p>
            <a:pPr>
              <a:buFontTx/>
              <a:buChar char="-"/>
            </a:pPr>
            <a:endParaRPr lang="en-IN" sz="2400" dirty="0"/>
          </a:p>
          <a:p>
            <a:endParaRPr lang="en-IN" sz="2400" dirty="0"/>
          </a:p>
          <a:p>
            <a:endParaRPr lang="en-IN" sz="2400" dirty="0"/>
          </a:p>
        </p:txBody>
      </p:sp>
      <p:sp>
        <p:nvSpPr>
          <p:cNvPr id="4" name="Date Placeholder 3">
            <a:extLst>
              <a:ext uri="{FF2B5EF4-FFF2-40B4-BE49-F238E27FC236}">
                <a16:creationId xmlns:a16="http://schemas.microsoft.com/office/drawing/2014/main" id="{0AB30C6E-022F-4160-8E33-CE40CC8E460B}"/>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C029CF8F-9170-42F3-87D7-61093C318989}"/>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2760674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EB3C3-91B9-41F2-8722-CDB488DCDAD9}"/>
              </a:ext>
            </a:extLst>
          </p:cNvPr>
          <p:cNvSpPr>
            <a:spLocks noGrp="1"/>
          </p:cNvSpPr>
          <p:nvPr>
            <p:ph type="title"/>
          </p:nvPr>
        </p:nvSpPr>
        <p:spPr/>
        <p:txBody>
          <a:bodyPr/>
          <a:lstStyle/>
          <a:p>
            <a:r>
              <a:rPr lang="en-IN" dirty="0"/>
              <a:t>From the literature..</a:t>
            </a:r>
          </a:p>
        </p:txBody>
      </p:sp>
      <p:sp>
        <p:nvSpPr>
          <p:cNvPr id="3" name="Content Placeholder 2">
            <a:extLst>
              <a:ext uri="{FF2B5EF4-FFF2-40B4-BE49-F238E27FC236}">
                <a16:creationId xmlns:a16="http://schemas.microsoft.com/office/drawing/2014/main" id="{28026F0C-2738-40BB-99EC-00AF17D13FD5}"/>
              </a:ext>
            </a:extLst>
          </p:cNvPr>
          <p:cNvSpPr>
            <a:spLocks noGrp="1"/>
          </p:cNvSpPr>
          <p:nvPr>
            <p:ph idx="1"/>
          </p:nvPr>
        </p:nvSpPr>
        <p:spPr>
          <a:xfrm>
            <a:off x="168088" y="1815353"/>
            <a:ext cx="11463618" cy="5392271"/>
          </a:xfrm>
        </p:spPr>
        <p:txBody>
          <a:bodyPr>
            <a:normAutofit/>
          </a:bodyPr>
          <a:lstStyle/>
          <a:p>
            <a:pPr marL="0" indent="0">
              <a:buNone/>
            </a:pPr>
            <a:r>
              <a:rPr lang="en-IN" sz="2800" b="1" dirty="0"/>
              <a:t>Research on Access Control</a:t>
            </a:r>
          </a:p>
          <a:p>
            <a:r>
              <a:rPr lang="en-IN" sz="2400" dirty="0"/>
              <a:t>Layer: Application</a:t>
            </a:r>
          </a:p>
          <a:p>
            <a:r>
              <a:rPr lang="en-IN" sz="2400" dirty="0"/>
              <a:t>Device Centric</a:t>
            </a:r>
          </a:p>
          <a:p>
            <a:r>
              <a:rPr lang="en-IN" sz="2400" dirty="0"/>
              <a:t>Light weight scheme</a:t>
            </a:r>
          </a:p>
          <a:p>
            <a:r>
              <a:rPr lang="en-IN" sz="2400" dirty="0"/>
              <a:t>U2M, M2M</a:t>
            </a:r>
          </a:p>
          <a:p>
            <a:r>
              <a:rPr lang="en-IN" sz="2400" dirty="0"/>
              <a:t>Domain: Generic, WSN, VANETs, Medical, BAN etc.</a:t>
            </a:r>
          </a:p>
          <a:p>
            <a:r>
              <a:rPr lang="en-IN" sz="2400" dirty="0"/>
              <a:t>Advantage: Multi factor authentication, Lightweight authentication, authentication based on bio hashing, access admission control on capacity, smart card assisted authentication etc.</a:t>
            </a:r>
          </a:p>
          <a:p>
            <a:r>
              <a:rPr lang="en-IN" sz="2400" dirty="0"/>
              <a:t>Analysis tool: Matrix laboratory, C++, </a:t>
            </a:r>
            <a:r>
              <a:rPr lang="en-IN" sz="2400" dirty="0" err="1"/>
              <a:t>Cooja</a:t>
            </a:r>
            <a:r>
              <a:rPr lang="en-IN" sz="2400" dirty="0"/>
              <a:t>, NS2, Test-bed etc. </a:t>
            </a:r>
          </a:p>
          <a:p>
            <a:endParaRPr lang="en-IN" dirty="0"/>
          </a:p>
          <a:p>
            <a:endParaRPr lang="en-IN" dirty="0"/>
          </a:p>
        </p:txBody>
      </p:sp>
      <p:sp>
        <p:nvSpPr>
          <p:cNvPr id="4" name="Date Placeholder 3">
            <a:extLst>
              <a:ext uri="{FF2B5EF4-FFF2-40B4-BE49-F238E27FC236}">
                <a16:creationId xmlns:a16="http://schemas.microsoft.com/office/drawing/2014/main" id="{D74C2385-0DCF-424D-B7DA-85ECD2144176}"/>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59EC65B9-944A-43E8-9B30-846B274219B8}"/>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3218532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AF41-5FCC-4925-9263-A353DF6D1E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BA143C-789E-4E17-A845-3554D3350C5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1BCA1B3-48CD-4EC9-A8F2-ECEA928B20D1}"/>
              </a:ext>
            </a:extLst>
          </p:cNvPr>
          <p:cNvPicPr>
            <a:picLocks noChangeAspect="1"/>
          </p:cNvPicPr>
          <p:nvPr/>
        </p:nvPicPr>
        <p:blipFill>
          <a:blip r:embed="rId2"/>
          <a:stretch>
            <a:fillRect/>
          </a:stretch>
        </p:blipFill>
        <p:spPr>
          <a:xfrm>
            <a:off x="818712" y="147451"/>
            <a:ext cx="10571998" cy="6563098"/>
          </a:xfrm>
          <a:prstGeom prst="rect">
            <a:avLst/>
          </a:prstGeom>
        </p:spPr>
      </p:pic>
      <p:sp>
        <p:nvSpPr>
          <p:cNvPr id="5" name="Date Placeholder 4">
            <a:extLst>
              <a:ext uri="{FF2B5EF4-FFF2-40B4-BE49-F238E27FC236}">
                <a16:creationId xmlns:a16="http://schemas.microsoft.com/office/drawing/2014/main" id="{883DEDB2-BA58-4886-808C-E5BACB3EDC43}"/>
              </a:ext>
            </a:extLst>
          </p:cNvPr>
          <p:cNvSpPr>
            <a:spLocks noGrp="1"/>
          </p:cNvSpPr>
          <p:nvPr>
            <p:ph type="dt" sz="half" idx="10"/>
          </p:nvPr>
        </p:nvSpPr>
        <p:spPr/>
        <p:txBody>
          <a:bodyPr/>
          <a:lstStyle/>
          <a:p>
            <a:r>
              <a:rPr lang="en-US"/>
              <a:t>9/6/2023</a:t>
            </a:r>
            <a:endParaRPr lang="en-US" dirty="0"/>
          </a:p>
        </p:txBody>
      </p:sp>
      <p:sp>
        <p:nvSpPr>
          <p:cNvPr id="6" name="Slide Number Placeholder 5">
            <a:extLst>
              <a:ext uri="{FF2B5EF4-FFF2-40B4-BE49-F238E27FC236}">
                <a16:creationId xmlns:a16="http://schemas.microsoft.com/office/drawing/2014/main" id="{9B4CEE2B-5C62-42D3-A00A-1A5D86203A71}"/>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3338707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06FBC9-FFDB-4BC2-A8C5-0315410AB099}"/>
              </a:ext>
            </a:extLst>
          </p:cNvPr>
          <p:cNvPicPr>
            <a:picLocks noChangeAspect="1"/>
          </p:cNvPicPr>
          <p:nvPr/>
        </p:nvPicPr>
        <p:blipFill>
          <a:blip r:embed="rId2"/>
          <a:stretch>
            <a:fillRect/>
          </a:stretch>
        </p:blipFill>
        <p:spPr>
          <a:xfrm>
            <a:off x="0" y="463898"/>
            <a:ext cx="10892118" cy="6394102"/>
          </a:xfrm>
          <a:prstGeom prst="rect">
            <a:avLst/>
          </a:prstGeom>
        </p:spPr>
      </p:pic>
      <p:sp>
        <p:nvSpPr>
          <p:cNvPr id="5" name="Rectangle 4">
            <a:extLst>
              <a:ext uri="{FF2B5EF4-FFF2-40B4-BE49-F238E27FC236}">
                <a16:creationId xmlns:a16="http://schemas.microsoft.com/office/drawing/2014/main" id="{B7AF5FB7-2D9B-4502-A831-E1467E814D51}"/>
              </a:ext>
            </a:extLst>
          </p:cNvPr>
          <p:cNvSpPr/>
          <p:nvPr/>
        </p:nvSpPr>
        <p:spPr>
          <a:xfrm>
            <a:off x="129988" y="94566"/>
            <a:ext cx="10143565" cy="369332"/>
          </a:xfrm>
          <a:prstGeom prst="rect">
            <a:avLst/>
          </a:prstGeom>
          <a:solidFill>
            <a:srgbClr val="002060"/>
          </a:solidFill>
        </p:spPr>
        <p:txBody>
          <a:bodyPr wrap="square">
            <a:spAutoFit/>
          </a:bodyPr>
          <a:lstStyle/>
          <a:p>
            <a:r>
              <a:rPr lang="en-US" dirty="0"/>
              <a:t>Typical IoT Security Architecture applicable to smart applications</a:t>
            </a:r>
            <a:endParaRPr lang="en-IN" dirty="0"/>
          </a:p>
        </p:txBody>
      </p:sp>
      <p:sp>
        <p:nvSpPr>
          <p:cNvPr id="6" name="Date Placeholder 5">
            <a:extLst>
              <a:ext uri="{FF2B5EF4-FFF2-40B4-BE49-F238E27FC236}">
                <a16:creationId xmlns:a16="http://schemas.microsoft.com/office/drawing/2014/main" id="{0017277B-90ED-464D-A35D-DB04D2B23064}"/>
              </a:ext>
            </a:extLst>
          </p:cNvPr>
          <p:cNvSpPr>
            <a:spLocks noGrp="1"/>
          </p:cNvSpPr>
          <p:nvPr>
            <p:ph type="dt" sz="half" idx="10"/>
          </p:nvPr>
        </p:nvSpPr>
        <p:spPr/>
        <p:txBody>
          <a:bodyPr/>
          <a:lstStyle/>
          <a:p>
            <a:r>
              <a:rPr lang="en-US"/>
              <a:t>9/6/2023</a:t>
            </a:r>
            <a:endParaRPr lang="en-US" dirty="0"/>
          </a:p>
        </p:txBody>
      </p:sp>
      <p:sp>
        <p:nvSpPr>
          <p:cNvPr id="7" name="Slide Number Placeholder 6">
            <a:extLst>
              <a:ext uri="{FF2B5EF4-FFF2-40B4-BE49-F238E27FC236}">
                <a16:creationId xmlns:a16="http://schemas.microsoft.com/office/drawing/2014/main" id="{EB7DE117-5C64-44DD-9E3A-C093394BD895}"/>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387037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5FB5B2-F40B-4F6A-B524-3F7EB758B95F}"/>
              </a:ext>
            </a:extLst>
          </p:cNvPr>
          <p:cNvPicPr>
            <a:picLocks noChangeAspect="1"/>
          </p:cNvPicPr>
          <p:nvPr/>
        </p:nvPicPr>
        <p:blipFill>
          <a:blip r:embed="rId2"/>
          <a:stretch>
            <a:fillRect/>
          </a:stretch>
        </p:blipFill>
        <p:spPr>
          <a:xfrm>
            <a:off x="70883" y="0"/>
            <a:ext cx="12050233" cy="6509896"/>
          </a:xfrm>
          <a:prstGeom prst="rect">
            <a:avLst/>
          </a:prstGeom>
        </p:spPr>
      </p:pic>
      <p:sp>
        <p:nvSpPr>
          <p:cNvPr id="5" name="Date Placeholder 4">
            <a:extLst>
              <a:ext uri="{FF2B5EF4-FFF2-40B4-BE49-F238E27FC236}">
                <a16:creationId xmlns:a16="http://schemas.microsoft.com/office/drawing/2014/main" id="{E9AE2893-03C4-4BB6-B8ED-FCFBBF569F55}"/>
              </a:ext>
            </a:extLst>
          </p:cNvPr>
          <p:cNvSpPr>
            <a:spLocks noGrp="1"/>
          </p:cNvSpPr>
          <p:nvPr>
            <p:ph type="dt" sz="half" idx="10"/>
          </p:nvPr>
        </p:nvSpPr>
        <p:spPr/>
        <p:txBody>
          <a:bodyPr/>
          <a:lstStyle/>
          <a:p>
            <a:r>
              <a:rPr lang="en-US"/>
              <a:t>9/6/2023</a:t>
            </a:r>
            <a:endParaRPr lang="en-US" dirty="0"/>
          </a:p>
        </p:txBody>
      </p:sp>
      <p:sp>
        <p:nvSpPr>
          <p:cNvPr id="6" name="Slide Number Placeholder 5">
            <a:extLst>
              <a:ext uri="{FF2B5EF4-FFF2-40B4-BE49-F238E27FC236}">
                <a16:creationId xmlns:a16="http://schemas.microsoft.com/office/drawing/2014/main" id="{C0DE2A65-CF8D-478B-AAE2-CDB90EC6A185}"/>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47528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96997-DE2C-4129-8405-0ACB5FE28D42}"/>
              </a:ext>
            </a:extLst>
          </p:cNvPr>
          <p:cNvSpPr>
            <a:spLocks noGrp="1"/>
          </p:cNvSpPr>
          <p:nvPr>
            <p:ph type="title"/>
          </p:nvPr>
        </p:nvSpPr>
        <p:spPr/>
        <p:txBody>
          <a:bodyPr/>
          <a:lstStyle/>
          <a:p>
            <a:r>
              <a:rPr lang="en-IN" dirty="0"/>
              <a:t>THREAT MODEL</a:t>
            </a:r>
          </a:p>
        </p:txBody>
      </p:sp>
      <p:graphicFrame>
        <p:nvGraphicFramePr>
          <p:cNvPr id="4" name="Content Placeholder 3">
            <a:extLst>
              <a:ext uri="{FF2B5EF4-FFF2-40B4-BE49-F238E27FC236}">
                <a16:creationId xmlns:a16="http://schemas.microsoft.com/office/drawing/2014/main" id="{94ED5742-6B58-4182-992C-C76870E689FA}"/>
              </a:ext>
            </a:extLst>
          </p:cNvPr>
          <p:cNvGraphicFramePr>
            <a:graphicFrameLocks noGrp="1"/>
          </p:cNvGraphicFramePr>
          <p:nvPr>
            <p:ph idx="1"/>
            <p:extLst>
              <p:ext uri="{D42A27DB-BD31-4B8C-83A1-F6EECF244321}">
                <p14:modId xmlns:p14="http://schemas.microsoft.com/office/powerpoint/2010/main" val="3647973679"/>
              </p:ext>
            </p:extLst>
          </p:nvPr>
        </p:nvGraphicFramePr>
        <p:xfrm>
          <a:off x="201706" y="1761565"/>
          <a:ext cx="11752729" cy="5002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B38BDE1B-A449-48E5-AEE1-A61AFE19C324}"/>
              </a:ext>
            </a:extLst>
          </p:cNvPr>
          <p:cNvSpPr>
            <a:spLocks noGrp="1"/>
          </p:cNvSpPr>
          <p:nvPr>
            <p:ph type="dt" sz="half" idx="10"/>
          </p:nvPr>
        </p:nvSpPr>
        <p:spPr/>
        <p:txBody>
          <a:bodyPr/>
          <a:lstStyle/>
          <a:p>
            <a:r>
              <a:rPr lang="en-US"/>
              <a:t>9/6/2023</a:t>
            </a:r>
            <a:endParaRPr lang="en-US" dirty="0"/>
          </a:p>
        </p:txBody>
      </p:sp>
      <p:sp>
        <p:nvSpPr>
          <p:cNvPr id="6" name="Slide Number Placeholder 5">
            <a:extLst>
              <a:ext uri="{FF2B5EF4-FFF2-40B4-BE49-F238E27FC236}">
                <a16:creationId xmlns:a16="http://schemas.microsoft.com/office/drawing/2014/main" id="{C11C85E5-435C-4F76-89B4-D3A9941B9373}"/>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10876783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DA23-3326-4E7F-B816-80994AC9DC5C}"/>
              </a:ext>
            </a:extLst>
          </p:cNvPr>
          <p:cNvSpPr>
            <a:spLocks noGrp="1"/>
          </p:cNvSpPr>
          <p:nvPr>
            <p:ph type="title"/>
          </p:nvPr>
        </p:nvSpPr>
        <p:spPr>
          <a:xfrm>
            <a:off x="818712" y="648894"/>
            <a:ext cx="10571998" cy="970450"/>
          </a:xfrm>
        </p:spPr>
        <p:txBody>
          <a:bodyPr>
            <a:normAutofit fontScale="90000"/>
          </a:bodyPr>
          <a:lstStyle/>
          <a:p>
            <a:r>
              <a:rPr lang="en-US" dirty="0"/>
              <a:t>CK-adversary model</a:t>
            </a:r>
            <a:br>
              <a:rPr lang="en-IN" dirty="0"/>
            </a:br>
            <a:endParaRPr lang="en-IN" dirty="0"/>
          </a:p>
        </p:txBody>
      </p:sp>
      <p:graphicFrame>
        <p:nvGraphicFramePr>
          <p:cNvPr id="5" name="Content Placeholder 4">
            <a:extLst>
              <a:ext uri="{FF2B5EF4-FFF2-40B4-BE49-F238E27FC236}">
                <a16:creationId xmlns:a16="http://schemas.microsoft.com/office/drawing/2014/main" id="{08730A4F-B343-4DA7-9C59-96B8C5982760}"/>
              </a:ext>
            </a:extLst>
          </p:cNvPr>
          <p:cNvGraphicFramePr>
            <a:graphicFrameLocks noGrp="1"/>
          </p:cNvGraphicFramePr>
          <p:nvPr>
            <p:ph idx="1"/>
            <p:extLst>
              <p:ext uri="{D42A27DB-BD31-4B8C-83A1-F6EECF244321}">
                <p14:modId xmlns:p14="http://schemas.microsoft.com/office/powerpoint/2010/main" val="2107022207"/>
              </p:ext>
            </p:extLst>
          </p:nvPr>
        </p:nvGraphicFramePr>
        <p:xfrm>
          <a:off x="470646" y="1619344"/>
          <a:ext cx="11389659" cy="4942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ate Placeholder 6">
            <a:extLst>
              <a:ext uri="{FF2B5EF4-FFF2-40B4-BE49-F238E27FC236}">
                <a16:creationId xmlns:a16="http://schemas.microsoft.com/office/drawing/2014/main" id="{C56356E1-1EB3-4A5B-8B10-05D05CC272A3}"/>
              </a:ext>
            </a:extLst>
          </p:cNvPr>
          <p:cNvSpPr>
            <a:spLocks noGrp="1"/>
          </p:cNvSpPr>
          <p:nvPr>
            <p:ph type="dt" sz="half" idx="10"/>
          </p:nvPr>
        </p:nvSpPr>
        <p:spPr/>
        <p:txBody>
          <a:bodyPr/>
          <a:lstStyle/>
          <a:p>
            <a:r>
              <a:rPr lang="en-US"/>
              <a:t>9/6/2023</a:t>
            </a:r>
            <a:endParaRPr lang="en-US" dirty="0"/>
          </a:p>
        </p:txBody>
      </p:sp>
      <p:sp>
        <p:nvSpPr>
          <p:cNvPr id="8" name="Slide Number Placeholder 7">
            <a:extLst>
              <a:ext uri="{FF2B5EF4-FFF2-40B4-BE49-F238E27FC236}">
                <a16:creationId xmlns:a16="http://schemas.microsoft.com/office/drawing/2014/main" id="{C3A1460D-5B18-438B-8F4B-486E4EAE350E}"/>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4068764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1DDE-FDAD-4A61-B886-8877F49BA54B}"/>
              </a:ext>
            </a:extLst>
          </p:cNvPr>
          <p:cNvSpPr>
            <a:spLocks noGrp="1"/>
          </p:cNvSpPr>
          <p:nvPr>
            <p:ph type="title"/>
          </p:nvPr>
        </p:nvSpPr>
        <p:spPr/>
        <p:txBody>
          <a:bodyPr/>
          <a:lstStyle/>
          <a:p>
            <a:r>
              <a:rPr lang="en-US" dirty="0"/>
              <a:t>CK-adversary model</a:t>
            </a:r>
            <a:br>
              <a:rPr lang="en-IN" dirty="0"/>
            </a:br>
            <a:endParaRPr lang="en-IN" dirty="0"/>
          </a:p>
        </p:txBody>
      </p:sp>
      <p:graphicFrame>
        <p:nvGraphicFramePr>
          <p:cNvPr id="5" name="Content Placeholder 4">
            <a:extLst>
              <a:ext uri="{FF2B5EF4-FFF2-40B4-BE49-F238E27FC236}">
                <a16:creationId xmlns:a16="http://schemas.microsoft.com/office/drawing/2014/main" id="{DDFB1EB2-6433-4FA1-B51B-1184E0C0CD3D}"/>
              </a:ext>
            </a:extLst>
          </p:cNvPr>
          <p:cNvGraphicFramePr>
            <a:graphicFrameLocks noGrp="1"/>
          </p:cNvGraphicFramePr>
          <p:nvPr>
            <p:ph idx="1"/>
            <p:extLst>
              <p:ext uri="{D42A27DB-BD31-4B8C-83A1-F6EECF244321}">
                <p14:modId xmlns:p14="http://schemas.microsoft.com/office/powerpoint/2010/main" val="2308992464"/>
              </p:ext>
            </p:extLst>
          </p:nvPr>
        </p:nvGraphicFramePr>
        <p:xfrm>
          <a:off x="528663" y="1775099"/>
          <a:ext cx="10853335" cy="463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44ABDDA4-9B0A-4AC6-B8B6-3724B5F0B998}"/>
              </a:ext>
            </a:extLst>
          </p:cNvPr>
          <p:cNvSpPr>
            <a:spLocks noGrp="1"/>
          </p:cNvSpPr>
          <p:nvPr>
            <p:ph type="dt" sz="half" idx="10"/>
          </p:nvPr>
        </p:nvSpPr>
        <p:spPr/>
        <p:txBody>
          <a:bodyPr/>
          <a:lstStyle/>
          <a:p>
            <a:r>
              <a:rPr lang="en-US"/>
              <a:t>9/6/2023</a:t>
            </a:r>
            <a:endParaRPr lang="en-US" dirty="0"/>
          </a:p>
        </p:txBody>
      </p:sp>
      <p:sp>
        <p:nvSpPr>
          <p:cNvPr id="7" name="Slide Number Placeholder 6">
            <a:extLst>
              <a:ext uri="{FF2B5EF4-FFF2-40B4-BE49-F238E27FC236}">
                <a16:creationId xmlns:a16="http://schemas.microsoft.com/office/drawing/2014/main" id="{AB303856-A06B-4FC3-8BF2-ABF3F601C497}"/>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350072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07A4-F8C1-43E4-8944-3A0AB692F512}"/>
              </a:ext>
            </a:extLst>
          </p:cNvPr>
          <p:cNvSpPr>
            <a:spLocks noGrp="1"/>
          </p:cNvSpPr>
          <p:nvPr>
            <p:ph type="title"/>
          </p:nvPr>
        </p:nvSpPr>
        <p:spPr/>
        <p:txBody>
          <a:bodyPr/>
          <a:lstStyle/>
          <a:p>
            <a:pPr algn="ctr"/>
            <a:r>
              <a:rPr lang="en-US" sz="1800" b="1" dirty="0">
                <a:latin typeface="Franklin Gothic Book" panose="020B0503020102020204" pitchFamily="34" charset="0"/>
                <a:ea typeface="+mn-ea"/>
                <a:cs typeface="+mn-cs"/>
              </a:rPr>
              <a:t>Three-Tier Spectrum Usage for 5G</a:t>
            </a:r>
          </a:p>
        </p:txBody>
      </p:sp>
      <p:sp>
        <p:nvSpPr>
          <p:cNvPr id="6" name="Slide Number Placeholder 5">
            <a:extLst>
              <a:ext uri="{FF2B5EF4-FFF2-40B4-BE49-F238E27FC236}">
                <a16:creationId xmlns:a16="http://schemas.microsoft.com/office/drawing/2014/main" id="{289BD37E-231F-42ED-A60B-7568CB98121D}"/>
              </a:ext>
            </a:extLst>
          </p:cNvPr>
          <p:cNvSpPr>
            <a:spLocks noGrp="1"/>
          </p:cNvSpPr>
          <p:nvPr>
            <p:ph type="sldNum" sz="quarter" idx="12"/>
          </p:nvPr>
        </p:nvSpPr>
        <p:spPr/>
        <p:txBody>
          <a:bodyPr/>
          <a:lstStyle/>
          <a:p>
            <a:fld id="{F6A5A2BB-7094-4DDD-8741-087174C66C95}" type="slidenum">
              <a:rPr lang="en-US" smtClean="0"/>
              <a:pPr/>
              <a:t>6</a:t>
            </a:fld>
            <a:endParaRPr lang="en-US"/>
          </a:p>
        </p:txBody>
      </p:sp>
      <p:pic>
        <p:nvPicPr>
          <p:cNvPr id="5" name="Picture 4">
            <a:extLst>
              <a:ext uri="{FF2B5EF4-FFF2-40B4-BE49-F238E27FC236}">
                <a16:creationId xmlns:a16="http://schemas.microsoft.com/office/drawing/2014/main" id="{403CF453-E13D-4DDE-870F-637369ED43DF}"/>
              </a:ext>
            </a:extLst>
          </p:cNvPr>
          <p:cNvPicPr>
            <a:picLocks noChangeAspect="1"/>
          </p:cNvPicPr>
          <p:nvPr/>
        </p:nvPicPr>
        <p:blipFill>
          <a:blip r:embed="rId2"/>
          <a:stretch>
            <a:fillRect/>
          </a:stretch>
        </p:blipFill>
        <p:spPr>
          <a:xfrm>
            <a:off x="2536338" y="1998238"/>
            <a:ext cx="6712647" cy="4859762"/>
          </a:xfrm>
          <a:prstGeom prst="rect">
            <a:avLst/>
          </a:prstGeom>
        </p:spPr>
      </p:pic>
      <p:pic>
        <p:nvPicPr>
          <p:cNvPr id="7" name="Picture 6">
            <a:extLst>
              <a:ext uri="{FF2B5EF4-FFF2-40B4-BE49-F238E27FC236}">
                <a16:creationId xmlns:a16="http://schemas.microsoft.com/office/drawing/2014/main" id="{38D12EC8-4478-4824-97AA-F8751E3B2975}"/>
              </a:ext>
            </a:extLst>
          </p:cNvPr>
          <p:cNvPicPr>
            <a:picLocks noChangeAspect="1"/>
          </p:cNvPicPr>
          <p:nvPr/>
        </p:nvPicPr>
        <p:blipFill>
          <a:blip r:embed="rId3"/>
          <a:stretch>
            <a:fillRect/>
          </a:stretch>
        </p:blipFill>
        <p:spPr>
          <a:xfrm>
            <a:off x="10510180" y="1327150"/>
            <a:ext cx="1361117" cy="767687"/>
          </a:xfrm>
          <a:prstGeom prst="rect">
            <a:avLst/>
          </a:prstGeom>
        </p:spPr>
      </p:pic>
      <p:sp>
        <p:nvSpPr>
          <p:cNvPr id="3" name="Date Placeholder 2">
            <a:extLst>
              <a:ext uri="{FF2B5EF4-FFF2-40B4-BE49-F238E27FC236}">
                <a16:creationId xmlns:a16="http://schemas.microsoft.com/office/drawing/2014/main" id="{C1D0F90E-12F9-4A8E-A9AE-3EB687EB173E}"/>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1317993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05D13-20E6-4360-8864-B8BC1AC76718}"/>
              </a:ext>
            </a:extLst>
          </p:cNvPr>
          <p:cNvSpPr>
            <a:spLocks noGrp="1"/>
          </p:cNvSpPr>
          <p:nvPr>
            <p:ph type="title"/>
          </p:nvPr>
        </p:nvSpPr>
        <p:spPr/>
        <p:txBody>
          <a:bodyPr/>
          <a:lstStyle/>
          <a:p>
            <a:r>
              <a:rPr lang="en-IN" dirty="0"/>
              <a:t>CATEGORIES OF SECURITY PROTOCOLS</a:t>
            </a:r>
          </a:p>
        </p:txBody>
      </p:sp>
      <p:graphicFrame>
        <p:nvGraphicFramePr>
          <p:cNvPr id="4" name="Content Placeholder 3">
            <a:extLst>
              <a:ext uri="{FF2B5EF4-FFF2-40B4-BE49-F238E27FC236}">
                <a16:creationId xmlns:a16="http://schemas.microsoft.com/office/drawing/2014/main" id="{3737EEDE-8EB2-4EEB-A200-B8C6CFA58367}"/>
              </a:ext>
            </a:extLst>
          </p:cNvPr>
          <p:cNvGraphicFramePr>
            <a:graphicFrameLocks noGrp="1"/>
          </p:cNvGraphicFramePr>
          <p:nvPr>
            <p:ph idx="1"/>
            <p:extLst>
              <p:ext uri="{D42A27DB-BD31-4B8C-83A1-F6EECF244321}">
                <p14:modId xmlns:p14="http://schemas.microsoft.com/office/powerpoint/2010/main" val="3278174308"/>
              </p:ext>
            </p:extLst>
          </p:nvPr>
        </p:nvGraphicFramePr>
        <p:xfrm>
          <a:off x="196283" y="1861298"/>
          <a:ext cx="11131239" cy="4935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318FDF25-7784-474B-96BE-0566EA7CF815}"/>
              </a:ext>
            </a:extLst>
          </p:cNvPr>
          <p:cNvCxnSpPr>
            <a:cxnSpLocks/>
          </p:cNvCxnSpPr>
          <p:nvPr/>
        </p:nvCxnSpPr>
        <p:spPr>
          <a:xfrm>
            <a:off x="5156294" y="5015754"/>
            <a:ext cx="6056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9B3D5B-54E5-4811-96EB-FDDE39C99F49}"/>
              </a:ext>
            </a:extLst>
          </p:cNvPr>
          <p:cNvCxnSpPr>
            <a:cxnSpLocks/>
          </p:cNvCxnSpPr>
          <p:nvPr/>
        </p:nvCxnSpPr>
        <p:spPr>
          <a:xfrm>
            <a:off x="5156294" y="3228462"/>
            <a:ext cx="0" cy="3230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4D4C04-6570-4EFF-9F25-37B1302A4586}"/>
              </a:ext>
            </a:extLst>
          </p:cNvPr>
          <p:cNvCxnSpPr>
            <a:cxnSpLocks/>
          </p:cNvCxnSpPr>
          <p:nvPr/>
        </p:nvCxnSpPr>
        <p:spPr>
          <a:xfrm>
            <a:off x="5156294" y="6452349"/>
            <a:ext cx="605608"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Date Placeholder 24">
            <a:extLst>
              <a:ext uri="{FF2B5EF4-FFF2-40B4-BE49-F238E27FC236}">
                <a16:creationId xmlns:a16="http://schemas.microsoft.com/office/drawing/2014/main" id="{59383F2F-BE4A-4C45-BF8B-CAEC20EDA045}"/>
              </a:ext>
            </a:extLst>
          </p:cNvPr>
          <p:cNvSpPr>
            <a:spLocks noGrp="1"/>
          </p:cNvSpPr>
          <p:nvPr>
            <p:ph type="dt" sz="half" idx="10"/>
          </p:nvPr>
        </p:nvSpPr>
        <p:spPr/>
        <p:txBody>
          <a:bodyPr/>
          <a:lstStyle/>
          <a:p>
            <a:r>
              <a:rPr lang="en-US"/>
              <a:t>9/6/2023</a:t>
            </a:r>
            <a:endParaRPr lang="en-US" dirty="0"/>
          </a:p>
        </p:txBody>
      </p:sp>
      <p:sp>
        <p:nvSpPr>
          <p:cNvPr id="26" name="Slide Number Placeholder 25">
            <a:extLst>
              <a:ext uri="{FF2B5EF4-FFF2-40B4-BE49-F238E27FC236}">
                <a16:creationId xmlns:a16="http://schemas.microsoft.com/office/drawing/2014/main" id="{7220AA45-FBCC-4702-A51E-219B69555C05}"/>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131626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6252D0-8611-4336-9B7B-584BBF32CD99}"/>
              </a:ext>
            </a:extLst>
          </p:cNvPr>
          <p:cNvPicPr>
            <a:picLocks noChangeAspect="1"/>
          </p:cNvPicPr>
          <p:nvPr/>
        </p:nvPicPr>
        <p:blipFill>
          <a:blip r:embed="rId2"/>
          <a:stretch>
            <a:fillRect/>
          </a:stretch>
        </p:blipFill>
        <p:spPr>
          <a:xfrm>
            <a:off x="1304365" y="0"/>
            <a:ext cx="9896168" cy="6858000"/>
          </a:xfrm>
          <a:prstGeom prst="rect">
            <a:avLst/>
          </a:prstGeom>
        </p:spPr>
      </p:pic>
      <p:sp>
        <p:nvSpPr>
          <p:cNvPr id="2" name="Date Placeholder 1">
            <a:extLst>
              <a:ext uri="{FF2B5EF4-FFF2-40B4-BE49-F238E27FC236}">
                <a16:creationId xmlns:a16="http://schemas.microsoft.com/office/drawing/2014/main" id="{98CFCDD3-40CF-4606-BBDA-F96EA2DD0D4B}"/>
              </a:ext>
            </a:extLst>
          </p:cNvPr>
          <p:cNvSpPr>
            <a:spLocks noGrp="1"/>
          </p:cNvSpPr>
          <p:nvPr>
            <p:ph type="dt" sz="half" idx="10"/>
          </p:nvPr>
        </p:nvSpPr>
        <p:spPr/>
        <p:txBody>
          <a:bodyPr/>
          <a:lstStyle/>
          <a:p>
            <a:r>
              <a:rPr lang="en-US"/>
              <a:t>9/6/2023</a:t>
            </a:r>
            <a:endParaRPr lang="en-US" dirty="0"/>
          </a:p>
        </p:txBody>
      </p:sp>
      <p:sp>
        <p:nvSpPr>
          <p:cNvPr id="3" name="Slide Number Placeholder 2">
            <a:extLst>
              <a:ext uri="{FF2B5EF4-FFF2-40B4-BE49-F238E27FC236}">
                <a16:creationId xmlns:a16="http://schemas.microsoft.com/office/drawing/2014/main" id="{7E1765A3-FD17-4EDC-9471-906AD48DD1E7}"/>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615820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A695E4-5CFA-4750-8A1C-7B217E9CA098}"/>
              </a:ext>
            </a:extLst>
          </p:cNvPr>
          <p:cNvPicPr>
            <a:picLocks noChangeAspect="1"/>
          </p:cNvPicPr>
          <p:nvPr/>
        </p:nvPicPr>
        <p:blipFill>
          <a:blip r:embed="rId2"/>
          <a:stretch>
            <a:fillRect/>
          </a:stretch>
        </p:blipFill>
        <p:spPr>
          <a:xfrm>
            <a:off x="968188" y="-4246"/>
            <a:ext cx="9863307" cy="6866491"/>
          </a:xfrm>
          <a:prstGeom prst="rect">
            <a:avLst/>
          </a:prstGeom>
        </p:spPr>
      </p:pic>
      <p:sp>
        <p:nvSpPr>
          <p:cNvPr id="2" name="Date Placeholder 1">
            <a:extLst>
              <a:ext uri="{FF2B5EF4-FFF2-40B4-BE49-F238E27FC236}">
                <a16:creationId xmlns:a16="http://schemas.microsoft.com/office/drawing/2014/main" id="{B0986127-609E-4985-AC16-424B59A8CFFD}"/>
              </a:ext>
            </a:extLst>
          </p:cNvPr>
          <p:cNvSpPr>
            <a:spLocks noGrp="1"/>
          </p:cNvSpPr>
          <p:nvPr>
            <p:ph type="dt" sz="half" idx="10"/>
          </p:nvPr>
        </p:nvSpPr>
        <p:spPr/>
        <p:txBody>
          <a:bodyPr/>
          <a:lstStyle/>
          <a:p>
            <a:r>
              <a:rPr lang="en-US"/>
              <a:t>9/6/2023</a:t>
            </a:r>
            <a:endParaRPr lang="en-US" dirty="0"/>
          </a:p>
        </p:txBody>
      </p:sp>
      <p:sp>
        <p:nvSpPr>
          <p:cNvPr id="3" name="Slide Number Placeholder 2">
            <a:extLst>
              <a:ext uri="{FF2B5EF4-FFF2-40B4-BE49-F238E27FC236}">
                <a16:creationId xmlns:a16="http://schemas.microsoft.com/office/drawing/2014/main" id="{47EE70CC-D8BF-41F9-8397-690477552400}"/>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337739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7E239-ED7C-4591-8DF5-B86479B94367}"/>
              </a:ext>
            </a:extLst>
          </p:cNvPr>
          <p:cNvPicPr>
            <a:picLocks noChangeAspect="1"/>
          </p:cNvPicPr>
          <p:nvPr/>
        </p:nvPicPr>
        <p:blipFill>
          <a:blip r:embed="rId2"/>
          <a:stretch>
            <a:fillRect/>
          </a:stretch>
        </p:blipFill>
        <p:spPr>
          <a:xfrm>
            <a:off x="1505561" y="0"/>
            <a:ext cx="9736180" cy="6758885"/>
          </a:xfrm>
          <a:prstGeom prst="rect">
            <a:avLst/>
          </a:prstGeom>
        </p:spPr>
      </p:pic>
      <p:sp>
        <p:nvSpPr>
          <p:cNvPr id="2" name="Date Placeholder 1">
            <a:extLst>
              <a:ext uri="{FF2B5EF4-FFF2-40B4-BE49-F238E27FC236}">
                <a16:creationId xmlns:a16="http://schemas.microsoft.com/office/drawing/2014/main" id="{6DE326C3-0DBC-4339-B7E5-E05E2F31A47A}"/>
              </a:ext>
            </a:extLst>
          </p:cNvPr>
          <p:cNvSpPr>
            <a:spLocks noGrp="1"/>
          </p:cNvSpPr>
          <p:nvPr>
            <p:ph type="dt" sz="half" idx="10"/>
          </p:nvPr>
        </p:nvSpPr>
        <p:spPr/>
        <p:txBody>
          <a:bodyPr/>
          <a:lstStyle/>
          <a:p>
            <a:r>
              <a:rPr lang="en-US"/>
              <a:t>9/6/2023</a:t>
            </a:r>
            <a:endParaRPr lang="en-US" dirty="0"/>
          </a:p>
        </p:txBody>
      </p:sp>
      <p:sp>
        <p:nvSpPr>
          <p:cNvPr id="3" name="Slide Number Placeholder 2">
            <a:extLst>
              <a:ext uri="{FF2B5EF4-FFF2-40B4-BE49-F238E27FC236}">
                <a16:creationId xmlns:a16="http://schemas.microsoft.com/office/drawing/2014/main" id="{6CFF4366-019D-4563-A751-7C7EF8CE69E6}"/>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691267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F8440B-67B4-4F80-A504-C57B20D26423}"/>
              </a:ext>
            </a:extLst>
          </p:cNvPr>
          <p:cNvPicPr>
            <a:picLocks noChangeAspect="1"/>
          </p:cNvPicPr>
          <p:nvPr/>
        </p:nvPicPr>
        <p:blipFill>
          <a:blip r:embed="rId2"/>
          <a:stretch>
            <a:fillRect/>
          </a:stretch>
        </p:blipFill>
        <p:spPr>
          <a:xfrm>
            <a:off x="1109018" y="-188685"/>
            <a:ext cx="9973963" cy="6817271"/>
          </a:xfrm>
          <a:prstGeom prst="rect">
            <a:avLst/>
          </a:prstGeom>
        </p:spPr>
      </p:pic>
      <p:sp>
        <p:nvSpPr>
          <p:cNvPr id="2" name="Date Placeholder 1">
            <a:extLst>
              <a:ext uri="{FF2B5EF4-FFF2-40B4-BE49-F238E27FC236}">
                <a16:creationId xmlns:a16="http://schemas.microsoft.com/office/drawing/2014/main" id="{CC2CDC21-2BC6-4BBC-8F0B-48608FAD85C4}"/>
              </a:ext>
            </a:extLst>
          </p:cNvPr>
          <p:cNvSpPr>
            <a:spLocks noGrp="1"/>
          </p:cNvSpPr>
          <p:nvPr>
            <p:ph type="dt" sz="half" idx="10"/>
          </p:nvPr>
        </p:nvSpPr>
        <p:spPr/>
        <p:txBody>
          <a:bodyPr/>
          <a:lstStyle/>
          <a:p>
            <a:r>
              <a:rPr lang="en-US"/>
              <a:t>9/6/2023</a:t>
            </a:r>
            <a:endParaRPr lang="en-US" dirty="0"/>
          </a:p>
        </p:txBody>
      </p:sp>
      <p:sp>
        <p:nvSpPr>
          <p:cNvPr id="3" name="Slide Number Placeholder 2">
            <a:extLst>
              <a:ext uri="{FF2B5EF4-FFF2-40B4-BE49-F238E27FC236}">
                <a16:creationId xmlns:a16="http://schemas.microsoft.com/office/drawing/2014/main" id="{6756FC44-F47A-47AC-8C74-BA4BAD3031C2}"/>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3455685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1BF6-A775-48E9-925F-2CC194267CFA}"/>
              </a:ext>
            </a:extLst>
          </p:cNvPr>
          <p:cNvSpPr>
            <a:spLocks noGrp="1"/>
          </p:cNvSpPr>
          <p:nvPr>
            <p:ph type="title"/>
          </p:nvPr>
        </p:nvSpPr>
        <p:spPr>
          <a:xfrm>
            <a:off x="295835" y="430306"/>
            <a:ext cx="10744200" cy="470647"/>
          </a:xfrm>
        </p:spPr>
        <p:txBody>
          <a:bodyPr>
            <a:normAutofit fontScale="90000"/>
          </a:bodyPr>
          <a:lstStyle/>
          <a:p>
            <a:r>
              <a:rPr lang="en-US" sz="3600" dirty="0"/>
              <a:t>commonly used user authentication protocols </a:t>
            </a:r>
            <a:endParaRPr lang="en-IN" sz="3600" dirty="0"/>
          </a:p>
        </p:txBody>
      </p:sp>
      <p:graphicFrame>
        <p:nvGraphicFramePr>
          <p:cNvPr id="4" name="Table 3">
            <a:extLst>
              <a:ext uri="{FF2B5EF4-FFF2-40B4-BE49-F238E27FC236}">
                <a16:creationId xmlns:a16="http://schemas.microsoft.com/office/drawing/2014/main" id="{26748944-EDA5-4D33-B437-0148C228B925}"/>
              </a:ext>
            </a:extLst>
          </p:cNvPr>
          <p:cNvGraphicFramePr>
            <a:graphicFrameLocks noGrp="1"/>
          </p:cNvGraphicFramePr>
          <p:nvPr>
            <p:extLst>
              <p:ext uri="{D42A27DB-BD31-4B8C-83A1-F6EECF244321}">
                <p14:modId xmlns:p14="http://schemas.microsoft.com/office/powerpoint/2010/main" val="1565593361"/>
              </p:ext>
            </p:extLst>
          </p:nvPr>
        </p:nvGraphicFramePr>
        <p:xfrm>
          <a:off x="0" y="1032475"/>
          <a:ext cx="12192000" cy="5825525"/>
        </p:xfrm>
        <a:graphic>
          <a:graphicData uri="http://schemas.openxmlformats.org/drawingml/2006/table">
            <a:tbl>
              <a:tblPr firstRow="1" firstCol="1" bandRow="1">
                <a:tableStyleId>{46F890A9-2807-4EBB-B81D-B2AA78EC7F39}</a:tableStyleId>
              </a:tblPr>
              <a:tblGrid>
                <a:gridCol w="4064000">
                  <a:extLst>
                    <a:ext uri="{9D8B030D-6E8A-4147-A177-3AD203B41FA5}">
                      <a16:colId xmlns:a16="http://schemas.microsoft.com/office/drawing/2014/main" val="2720666550"/>
                    </a:ext>
                  </a:extLst>
                </a:gridCol>
                <a:gridCol w="4064000">
                  <a:extLst>
                    <a:ext uri="{9D8B030D-6E8A-4147-A177-3AD203B41FA5}">
                      <a16:colId xmlns:a16="http://schemas.microsoft.com/office/drawing/2014/main" val="166179804"/>
                    </a:ext>
                  </a:extLst>
                </a:gridCol>
                <a:gridCol w="4064000">
                  <a:extLst>
                    <a:ext uri="{9D8B030D-6E8A-4147-A177-3AD203B41FA5}">
                      <a16:colId xmlns:a16="http://schemas.microsoft.com/office/drawing/2014/main" val="581051528"/>
                    </a:ext>
                  </a:extLst>
                </a:gridCol>
              </a:tblGrid>
              <a:tr h="258055">
                <a:tc>
                  <a:txBody>
                    <a:bodyPr/>
                    <a:lstStyle/>
                    <a:p>
                      <a:pPr algn="ctr">
                        <a:lnSpc>
                          <a:spcPct val="107000"/>
                        </a:lnSpc>
                        <a:spcBef>
                          <a:spcPts val="2400"/>
                        </a:spcBef>
                        <a:spcAft>
                          <a:spcPts val="2400"/>
                        </a:spcAft>
                      </a:pPr>
                      <a:r>
                        <a:rPr lang="en-IN" sz="1600">
                          <a:effectLst/>
                        </a:rPr>
                        <a:t>Protocol</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2400"/>
                        </a:spcBef>
                        <a:spcAft>
                          <a:spcPts val="2400"/>
                        </a:spcAft>
                      </a:pPr>
                      <a:r>
                        <a:rPr lang="en-IN" sz="1600" dirty="0">
                          <a:effectLst/>
                        </a:rPr>
                        <a:t>Features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2400"/>
                        </a:spcBef>
                        <a:spcAft>
                          <a:spcPts val="2400"/>
                        </a:spcAft>
                      </a:pPr>
                      <a:r>
                        <a:rPr lang="en-IN" sz="1600" dirty="0">
                          <a:effectLst/>
                        </a:rPr>
                        <a:t>Limitations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2901388"/>
                  </a:ext>
                </a:extLst>
              </a:tr>
              <a:tr h="524259">
                <a:tc>
                  <a:txBody>
                    <a:bodyPr/>
                    <a:lstStyle/>
                    <a:p>
                      <a:pPr>
                        <a:lnSpc>
                          <a:spcPct val="107000"/>
                        </a:lnSpc>
                        <a:spcBef>
                          <a:spcPts val="2400"/>
                        </a:spcBef>
                        <a:spcAft>
                          <a:spcPts val="2400"/>
                        </a:spcAft>
                      </a:pPr>
                      <a:r>
                        <a:rPr lang="en-IN" sz="1600">
                          <a:effectLst/>
                        </a:rPr>
                        <a:t>OAuth 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dirty="0">
                          <a:effectLst/>
                        </a:rPr>
                        <a:t>- Provides delegated authorization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Not designed specifically for IoT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1765932"/>
                  </a:ext>
                </a:extLst>
              </a:tr>
              <a:tr h="530486">
                <a:tc>
                  <a:txBody>
                    <a:bodyPr/>
                    <a:lstStyle/>
                    <a:p>
                      <a:pPr>
                        <a:lnSpc>
                          <a:spcPct val="107000"/>
                        </a:lnSpc>
                        <a:spcBef>
                          <a:spcPts val="2400"/>
                        </a:spcBef>
                        <a:spcAft>
                          <a:spcPts val="2400"/>
                        </a:spcAft>
                      </a:pPr>
                      <a:r>
                        <a:rPr lang="en-IN" sz="1600">
                          <a:effectLst/>
                        </a:rPr>
                        <a:t>OpenID Connect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Supports identity federation and single sign-on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Requires additional infrastructure and complexity</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6510070"/>
                  </a:ext>
                </a:extLst>
              </a:tr>
              <a:tr h="530486">
                <a:tc>
                  <a:txBody>
                    <a:bodyPr/>
                    <a:lstStyle/>
                    <a:p>
                      <a:pPr>
                        <a:lnSpc>
                          <a:spcPct val="107000"/>
                        </a:lnSpc>
                        <a:spcBef>
                          <a:spcPts val="2400"/>
                        </a:spcBef>
                        <a:spcAft>
                          <a:spcPts val="2400"/>
                        </a:spcAft>
                      </a:pPr>
                      <a:r>
                        <a:rPr lang="en-IN" sz="1600">
                          <a:effectLst/>
                        </a:rPr>
                        <a:t>Lightweight Authentication Protocol (LwAP)</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Designed for resource-constrained IoT devices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dirty="0">
                          <a:effectLst/>
                        </a:rPr>
                        <a:t>- Limited support for advanced security features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933789"/>
                  </a:ext>
                </a:extLst>
              </a:tr>
              <a:tr h="1062389">
                <a:tc>
                  <a:txBody>
                    <a:bodyPr/>
                    <a:lstStyle/>
                    <a:p>
                      <a:pPr>
                        <a:lnSpc>
                          <a:spcPct val="107000"/>
                        </a:lnSpc>
                        <a:spcBef>
                          <a:spcPts val="2400"/>
                        </a:spcBef>
                        <a:spcAft>
                          <a:spcPts val="2400"/>
                        </a:spcAft>
                      </a:pPr>
                      <a:r>
                        <a:rPr lang="en-IN" sz="1600">
                          <a:effectLst/>
                        </a:rPr>
                        <a:t>EAP-TLS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Utilizes TLS for secure authentication and communication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Requires more computational resources and may be challenging for resource-constrained devices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5362204"/>
                  </a:ext>
                </a:extLst>
              </a:tr>
              <a:tr h="793323">
                <a:tc>
                  <a:txBody>
                    <a:bodyPr/>
                    <a:lstStyle/>
                    <a:p>
                      <a:pPr>
                        <a:lnSpc>
                          <a:spcPct val="107000"/>
                        </a:lnSpc>
                        <a:spcBef>
                          <a:spcPts val="2400"/>
                        </a:spcBef>
                        <a:spcAft>
                          <a:spcPts val="2400"/>
                        </a:spcAft>
                      </a:pPr>
                      <a:r>
                        <a:rPr lang="en-IN" sz="1600">
                          <a:effectLst/>
                        </a:rPr>
                        <a:t>Kerberos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Provides mutual authentication and encryption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dirty="0">
                          <a:effectLst/>
                        </a:rPr>
                        <a:t>- Requires a centralized authentication server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6944676"/>
                  </a:ext>
                </a:extLst>
              </a:tr>
              <a:tr h="530486">
                <a:tc>
                  <a:txBody>
                    <a:bodyPr/>
                    <a:lstStyle/>
                    <a:p>
                      <a:pPr>
                        <a:lnSpc>
                          <a:spcPct val="107000"/>
                        </a:lnSpc>
                        <a:spcBef>
                          <a:spcPts val="2400"/>
                        </a:spcBef>
                        <a:spcAft>
                          <a:spcPts val="2400"/>
                        </a:spcAft>
                      </a:pPr>
                      <a:r>
                        <a:rPr lang="en-IN" sz="1600">
                          <a:effectLst/>
                        </a:rPr>
                        <a:t>Token-based (e.g., JWT)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Lightweight and scalable approach</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Tokens can be susceptible to token theft or tampering</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3692089"/>
                  </a:ext>
                </a:extLst>
              </a:tr>
              <a:tr h="793323">
                <a:tc>
                  <a:txBody>
                    <a:bodyPr/>
                    <a:lstStyle/>
                    <a:p>
                      <a:pPr>
                        <a:lnSpc>
                          <a:spcPct val="107000"/>
                        </a:lnSpc>
                        <a:spcBef>
                          <a:spcPts val="2400"/>
                        </a:spcBef>
                        <a:spcAft>
                          <a:spcPts val="2400"/>
                        </a:spcAft>
                      </a:pPr>
                      <a:r>
                        <a:rPr lang="en-IN" sz="1600">
                          <a:effectLst/>
                        </a:rPr>
                        <a:t>Certificate-based (e.g., X.509)</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Utilizes digital certificates for authentication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Certificate management can be complex and resource-intensive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9154808"/>
                  </a:ext>
                </a:extLst>
              </a:tr>
              <a:tr h="802718">
                <a:tc>
                  <a:txBody>
                    <a:bodyPr/>
                    <a:lstStyle/>
                    <a:p>
                      <a:pPr>
                        <a:lnSpc>
                          <a:spcPct val="107000"/>
                        </a:lnSpc>
                        <a:spcBef>
                          <a:spcPts val="2400"/>
                        </a:spcBef>
                        <a:spcAft>
                          <a:spcPts val="2400"/>
                        </a:spcAft>
                      </a:pPr>
                      <a:r>
                        <a:rPr lang="en-IN" sz="1600" dirty="0">
                          <a:effectLst/>
                        </a:rPr>
                        <a:t>Challenge-Response (e.g., CHAP)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a:effectLst/>
                        </a:rPr>
                        <a:t>- Offers strong authentication through challenge-response mechanism</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600" dirty="0">
                          <a:effectLst/>
                        </a:rPr>
                        <a:t>- May be vulnerable to replay attacks and requires secure storage of shared secrets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6795903"/>
                  </a:ext>
                </a:extLst>
              </a:tr>
            </a:tbl>
          </a:graphicData>
        </a:graphic>
      </p:graphicFrame>
      <p:sp>
        <p:nvSpPr>
          <p:cNvPr id="5" name="Date Placeholder 4">
            <a:extLst>
              <a:ext uri="{FF2B5EF4-FFF2-40B4-BE49-F238E27FC236}">
                <a16:creationId xmlns:a16="http://schemas.microsoft.com/office/drawing/2014/main" id="{3F011811-22A4-4D4B-927C-437306E033AC}"/>
              </a:ext>
            </a:extLst>
          </p:cNvPr>
          <p:cNvSpPr>
            <a:spLocks noGrp="1"/>
          </p:cNvSpPr>
          <p:nvPr>
            <p:ph type="dt" sz="half" idx="10"/>
          </p:nvPr>
        </p:nvSpPr>
        <p:spPr/>
        <p:txBody>
          <a:bodyPr/>
          <a:lstStyle/>
          <a:p>
            <a:r>
              <a:rPr lang="en-US"/>
              <a:t>9/6/2023</a:t>
            </a:r>
            <a:endParaRPr lang="en-US" dirty="0"/>
          </a:p>
        </p:txBody>
      </p:sp>
      <p:sp>
        <p:nvSpPr>
          <p:cNvPr id="6" name="Slide Number Placeholder 5">
            <a:extLst>
              <a:ext uri="{FF2B5EF4-FFF2-40B4-BE49-F238E27FC236}">
                <a16:creationId xmlns:a16="http://schemas.microsoft.com/office/drawing/2014/main" id="{D87070A0-0194-4D4A-A93C-F6480B7B028F}"/>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2397728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0BCC5A2-34EA-4B78-86D8-A15182DCF131}"/>
              </a:ext>
            </a:extLst>
          </p:cNvPr>
          <p:cNvGraphicFramePr>
            <a:graphicFrameLocks noGrp="1"/>
          </p:cNvGraphicFramePr>
          <p:nvPr>
            <p:ph idx="1"/>
            <p:extLst>
              <p:ext uri="{D42A27DB-BD31-4B8C-83A1-F6EECF244321}">
                <p14:modId xmlns:p14="http://schemas.microsoft.com/office/powerpoint/2010/main" val="817973834"/>
              </p:ext>
            </p:extLst>
          </p:nvPr>
        </p:nvGraphicFramePr>
        <p:xfrm>
          <a:off x="1371600" y="605118"/>
          <a:ext cx="10287000" cy="6096634"/>
        </p:xfrm>
        <a:graphic>
          <a:graphicData uri="http://schemas.openxmlformats.org/drawingml/2006/table">
            <a:tbl>
              <a:tblPr firstRow="1" firstCol="1" bandRow="1">
                <a:tableStyleId>{9DCAF9ED-07DC-4A11-8D7F-57B35C25682E}</a:tableStyleId>
              </a:tblPr>
              <a:tblGrid>
                <a:gridCol w="3429000">
                  <a:extLst>
                    <a:ext uri="{9D8B030D-6E8A-4147-A177-3AD203B41FA5}">
                      <a16:colId xmlns:a16="http://schemas.microsoft.com/office/drawing/2014/main" val="3088520331"/>
                    </a:ext>
                  </a:extLst>
                </a:gridCol>
                <a:gridCol w="3429000">
                  <a:extLst>
                    <a:ext uri="{9D8B030D-6E8A-4147-A177-3AD203B41FA5}">
                      <a16:colId xmlns:a16="http://schemas.microsoft.com/office/drawing/2014/main" val="3115728456"/>
                    </a:ext>
                  </a:extLst>
                </a:gridCol>
                <a:gridCol w="3429000">
                  <a:extLst>
                    <a:ext uri="{9D8B030D-6E8A-4147-A177-3AD203B41FA5}">
                      <a16:colId xmlns:a16="http://schemas.microsoft.com/office/drawing/2014/main" val="1221865728"/>
                    </a:ext>
                  </a:extLst>
                </a:gridCol>
              </a:tblGrid>
              <a:tr h="576146">
                <a:tc>
                  <a:txBody>
                    <a:bodyPr/>
                    <a:lstStyle/>
                    <a:p>
                      <a:pPr algn="ctr">
                        <a:lnSpc>
                          <a:spcPct val="107000"/>
                        </a:lnSpc>
                        <a:spcBef>
                          <a:spcPts val="2400"/>
                        </a:spcBef>
                        <a:spcAft>
                          <a:spcPts val="2400"/>
                        </a:spcAft>
                      </a:pPr>
                      <a:r>
                        <a:rPr lang="en-IN" sz="2400" dirty="0">
                          <a:effectLst/>
                        </a:rPr>
                        <a:t>Protocol</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2400"/>
                        </a:spcBef>
                        <a:spcAft>
                          <a:spcPts val="2400"/>
                        </a:spcAft>
                      </a:pPr>
                      <a:r>
                        <a:rPr lang="en-IN" sz="2400" dirty="0">
                          <a:effectLst/>
                        </a:rPr>
                        <a:t>Features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2400"/>
                        </a:spcBef>
                        <a:spcAft>
                          <a:spcPts val="2400"/>
                        </a:spcAft>
                      </a:pPr>
                      <a:r>
                        <a:rPr lang="en-IN" sz="2400" dirty="0">
                          <a:effectLst/>
                        </a:rPr>
                        <a:t>Limitations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9569757"/>
                  </a:ext>
                </a:extLst>
              </a:tr>
              <a:tr h="521165">
                <a:tc>
                  <a:txBody>
                    <a:bodyPr/>
                    <a:lstStyle/>
                    <a:p>
                      <a:pPr algn="r">
                        <a:lnSpc>
                          <a:spcPct val="107000"/>
                        </a:lnSpc>
                        <a:spcBef>
                          <a:spcPts val="2400"/>
                        </a:spcBef>
                        <a:spcAft>
                          <a:spcPts val="2400"/>
                        </a:spcAft>
                      </a:pPr>
                      <a:r>
                        <a:rPr lang="en-IN" sz="1400">
                          <a:effectLst/>
                        </a:rPr>
                        <a:t>Role-Based Access Control (RBAC)</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dirty="0">
                          <a:effectLst/>
                        </a:rPr>
                        <a:t>- Predefined roles with assigned permissions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dirty="0">
                          <a:effectLst/>
                        </a:rPr>
                        <a:t>- </a:t>
                      </a:r>
                      <a:r>
                        <a:rPr lang="en-IN" sz="1400" dirty="0" err="1">
                          <a:effectLst/>
                        </a:rPr>
                        <a:t>Llack</a:t>
                      </a:r>
                      <a:r>
                        <a:rPr lang="en-IN" sz="1400" dirty="0">
                          <a:effectLst/>
                        </a:rPr>
                        <a:t> flexibility for fine-grained access control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5004137"/>
                  </a:ext>
                </a:extLst>
              </a:tr>
              <a:tr h="788641">
                <a:tc>
                  <a:txBody>
                    <a:bodyPr/>
                    <a:lstStyle/>
                    <a:p>
                      <a:pPr algn="r">
                        <a:lnSpc>
                          <a:spcPct val="107000"/>
                        </a:lnSpc>
                        <a:spcBef>
                          <a:spcPts val="2400"/>
                        </a:spcBef>
                        <a:spcAft>
                          <a:spcPts val="2400"/>
                        </a:spcAft>
                      </a:pPr>
                      <a:r>
                        <a:rPr lang="en-IN" sz="1400">
                          <a:effectLst/>
                        </a:rPr>
                        <a:t>Attribute-Based Access Control (ABAC)</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dirty="0">
                          <a:effectLst/>
                        </a:rPr>
                        <a:t>- Access control based on attributes of users, devices, and context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a:effectLst/>
                        </a:rPr>
                        <a:t>- Requires a robust attribute management infrastructure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5747106"/>
                  </a:ext>
                </a:extLst>
              </a:tr>
              <a:tr h="788641">
                <a:tc>
                  <a:txBody>
                    <a:bodyPr/>
                    <a:lstStyle/>
                    <a:p>
                      <a:pPr algn="r">
                        <a:lnSpc>
                          <a:spcPct val="107000"/>
                        </a:lnSpc>
                        <a:spcBef>
                          <a:spcPts val="2400"/>
                        </a:spcBef>
                        <a:spcAft>
                          <a:spcPts val="2400"/>
                        </a:spcAft>
                      </a:pPr>
                      <a:r>
                        <a:rPr lang="en-IN" sz="1400">
                          <a:effectLst/>
                        </a:rPr>
                        <a:t>Policy-Based Access Control (PBAC)</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a:effectLst/>
                        </a:rPr>
                        <a:t>- Access decisions based on predefined policies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a:effectLst/>
                        </a:rPr>
                        <a:t>- Policy management complexity may increase with scale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8578827"/>
                  </a:ext>
                </a:extLst>
              </a:tr>
              <a:tr h="788641">
                <a:tc>
                  <a:txBody>
                    <a:bodyPr/>
                    <a:lstStyle/>
                    <a:p>
                      <a:pPr algn="r">
                        <a:lnSpc>
                          <a:spcPct val="107000"/>
                        </a:lnSpc>
                        <a:spcBef>
                          <a:spcPts val="2400"/>
                        </a:spcBef>
                        <a:spcAft>
                          <a:spcPts val="2400"/>
                        </a:spcAft>
                      </a:pPr>
                      <a:r>
                        <a:rPr lang="en-IN" sz="1400">
                          <a:effectLst/>
                        </a:rPr>
                        <a:t>Capability-Based Access Control (CapBAC)</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dirty="0">
                          <a:effectLst/>
                        </a:rPr>
                        <a:t>- Decentralized access control through capabilities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a:effectLst/>
                        </a:rPr>
                        <a:t>- May require additional infrastructure for capability issuance and verification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1245866"/>
                  </a:ext>
                </a:extLst>
              </a:tr>
              <a:tr h="788641">
                <a:tc>
                  <a:txBody>
                    <a:bodyPr/>
                    <a:lstStyle/>
                    <a:p>
                      <a:pPr algn="r">
                        <a:lnSpc>
                          <a:spcPct val="107000"/>
                        </a:lnSpc>
                        <a:spcBef>
                          <a:spcPts val="2400"/>
                        </a:spcBef>
                        <a:spcAft>
                          <a:spcPts val="2400"/>
                        </a:spcAft>
                      </a:pPr>
                      <a:r>
                        <a:rPr lang="en-IN" sz="1400">
                          <a:effectLst/>
                        </a:rPr>
                        <a:t>Attribute-Based Encryption (ABE)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a:effectLst/>
                        </a:rPr>
                        <a:t>- Data encryption based on attributes, enabling access control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a:effectLst/>
                        </a:rPr>
                        <a:t>- Computational overhead for encryption and decryption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8007668"/>
                  </a:ext>
                </a:extLst>
              </a:tr>
              <a:tr h="788641">
                <a:tc>
                  <a:txBody>
                    <a:bodyPr/>
                    <a:lstStyle/>
                    <a:p>
                      <a:pPr algn="r">
                        <a:lnSpc>
                          <a:spcPct val="107000"/>
                        </a:lnSpc>
                        <a:spcBef>
                          <a:spcPts val="2400"/>
                        </a:spcBef>
                        <a:spcAft>
                          <a:spcPts val="2400"/>
                        </a:spcAft>
                      </a:pPr>
                      <a:r>
                        <a:rPr lang="en-IN" sz="1400">
                          <a:effectLst/>
                        </a:rPr>
                        <a:t>Identity-Based Encryption (IBE)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a:effectLst/>
                        </a:rPr>
                        <a:t>- Data encryption based on users' identities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a:effectLst/>
                        </a:rPr>
                        <a:t>- Potential single point of failure with the identity provider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2257788"/>
                  </a:ext>
                </a:extLst>
              </a:tr>
              <a:tr h="1056118">
                <a:tc>
                  <a:txBody>
                    <a:bodyPr/>
                    <a:lstStyle/>
                    <a:p>
                      <a:pPr algn="r">
                        <a:lnSpc>
                          <a:spcPct val="107000"/>
                        </a:lnSpc>
                        <a:spcBef>
                          <a:spcPts val="2400"/>
                        </a:spcBef>
                        <a:spcAft>
                          <a:spcPts val="2400"/>
                        </a:spcAft>
                      </a:pPr>
                      <a:r>
                        <a:rPr lang="en-IN" sz="1400">
                          <a:effectLst/>
                        </a:rPr>
                        <a:t>Lightweight Cryptography-Based Access Control (LWC-AC)</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a:effectLst/>
                        </a:rPr>
                        <a:t>- Specifically designed for resource-constrained IoT devices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2400"/>
                        </a:spcBef>
                        <a:spcAft>
                          <a:spcPts val="2400"/>
                        </a:spcAft>
                      </a:pPr>
                      <a:r>
                        <a:rPr lang="en-IN" sz="1400" dirty="0">
                          <a:effectLst/>
                        </a:rPr>
                        <a:t>- Limited cryptographic strength compared to more traditional access control methods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8822500"/>
                  </a:ext>
                </a:extLst>
              </a:tr>
            </a:tbl>
          </a:graphicData>
        </a:graphic>
      </p:graphicFrame>
      <p:sp>
        <p:nvSpPr>
          <p:cNvPr id="5" name="Rectangle 4">
            <a:extLst>
              <a:ext uri="{FF2B5EF4-FFF2-40B4-BE49-F238E27FC236}">
                <a16:creationId xmlns:a16="http://schemas.microsoft.com/office/drawing/2014/main" id="{5463CBEF-DE9A-4299-8139-00B4B7B7EC9F}"/>
              </a:ext>
            </a:extLst>
          </p:cNvPr>
          <p:cNvSpPr/>
          <p:nvPr/>
        </p:nvSpPr>
        <p:spPr>
          <a:xfrm>
            <a:off x="-1" y="0"/>
            <a:ext cx="5849471" cy="461665"/>
          </a:xfrm>
          <a:prstGeom prst="rect">
            <a:avLst/>
          </a:prstGeom>
          <a:solidFill>
            <a:srgbClr val="002060"/>
          </a:solidFill>
        </p:spPr>
        <p:txBody>
          <a:bodyPr wrap="square">
            <a:spAutoFit/>
          </a:bodyPr>
          <a:lstStyle/>
          <a:p>
            <a:r>
              <a:rPr lang="en-US" sz="2400" dirty="0">
                <a:solidFill>
                  <a:srgbClr val="D1D5DB"/>
                </a:solidFill>
                <a:latin typeface="Söhne"/>
              </a:rPr>
              <a:t>Existing access control protocols in the IoT </a:t>
            </a:r>
            <a:endParaRPr lang="en-IN" sz="2400" dirty="0"/>
          </a:p>
        </p:txBody>
      </p:sp>
      <p:sp>
        <p:nvSpPr>
          <p:cNvPr id="6" name="Date Placeholder 5">
            <a:extLst>
              <a:ext uri="{FF2B5EF4-FFF2-40B4-BE49-F238E27FC236}">
                <a16:creationId xmlns:a16="http://schemas.microsoft.com/office/drawing/2014/main" id="{428586E8-6291-4008-9982-20BF9CBA2A75}"/>
              </a:ext>
            </a:extLst>
          </p:cNvPr>
          <p:cNvSpPr>
            <a:spLocks noGrp="1"/>
          </p:cNvSpPr>
          <p:nvPr>
            <p:ph type="dt" sz="half" idx="10"/>
          </p:nvPr>
        </p:nvSpPr>
        <p:spPr/>
        <p:txBody>
          <a:bodyPr/>
          <a:lstStyle/>
          <a:p>
            <a:r>
              <a:rPr lang="en-US"/>
              <a:t>9/6/2023</a:t>
            </a:r>
            <a:endParaRPr lang="en-US" dirty="0"/>
          </a:p>
        </p:txBody>
      </p:sp>
      <p:sp>
        <p:nvSpPr>
          <p:cNvPr id="7" name="Slide Number Placeholder 6">
            <a:extLst>
              <a:ext uri="{FF2B5EF4-FFF2-40B4-BE49-F238E27FC236}">
                <a16:creationId xmlns:a16="http://schemas.microsoft.com/office/drawing/2014/main" id="{2EB89A1E-12CE-415F-AAAA-3D0862869E27}"/>
              </a:ext>
            </a:extLst>
          </p:cNvPr>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4104995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470FB-C8CA-48D7-B11E-6405384BAA9D}"/>
              </a:ext>
            </a:extLst>
          </p:cNvPr>
          <p:cNvSpPr>
            <a:spLocks noGrp="1"/>
          </p:cNvSpPr>
          <p:nvPr>
            <p:ph idx="1"/>
          </p:nvPr>
        </p:nvSpPr>
        <p:spPr/>
        <p:txBody>
          <a:bodyPr>
            <a:normAutofit/>
          </a:bodyPr>
          <a:lstStyle/>
          <a:p>
            <a:r>
              <a:rPr lang="en-IN" sz="4800" b="1" dirty="0"/>
              <a:t>FUTURE RESEARCH CHALLENGES</a:t>
            </a:r>
            <a:endParaRPr lang="en-IN" sz="4800" dirty="0"/>
          </a:p>
        </p:txBody>
      </p:sp>
      <p:sp>
        <p:nvSpPr>
          <p:cNvPr id="4" name="Date Placeholder 3">
            <a:extLst>
              <a:ext uri="{FF2B5EF4-FFF2-40B4-BE49-F238E27FC236}">
                <a16:creationId xmlns:a16="http://schemas.microsoft.com/office/drawing/2014/main" id="{AF85CE36-6343-486C-9DA5-CCF9BD7BDB04}"/>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FBE23A18-7AF4-496D-9639-9222F855502F}"/>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4100479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AA78-E56C-4839-BF92-45DEE2D1CF19}"/>
              </a:ext>
            </a:extLst>
          </p:cNvPr>
          <p:cNvSpPr>
            <a:spLocks noGrp="1"/>
          </p:cNvSpPr>
          <p:nvPr>
            <p:ph type="title"/>
          </p:nvPr>
        </p:nvSpPr>
        <p:spPr/>
        <p:txBody>
          <a:bodyPr/>
          <a:lstStyle/>
          <a:p>
            <a:r>
              <a:rPr lang="en-US" dirty="0"/>
              <a:t>Current challenges</a:t>
            </a:r>
            <a:endParaRPr lang="en-IN" dirty="0"/>
          </a:p>
        </p:txBody>
      </p:sp>
      <p:graphicFrame>
        <p:nvGraphicFramePr>
          <p:cNvPr id="4" name="Content Placeholder 3">
            <a:extLst>
              <a:ext uri="{FF2B5EF4-FFF2-40B4-BE49-F238E27FC236}">
                <a16:creationId xmlns:a16="http://schemas.microsoft.com/office/drawing/2014/main" id="{1DA5E5E8-6FBC-4202-8464-80F60EC278A5}"/>
              </a:ext>
            </a:extLst>
          </p:cNvPr>
          <p:cNvGraphicFramePr>
            <a:graphicFrameLocks noGrp="1"/>
          </p:cNvGraphicFramePr>
          <p:nvPr>
            <p:ph idx="1"/>
            <p:extLst>
              <p:ext uri="{D42A27DB-BD31-4B8C-83A1-F6EECF244321}">
                <p14:modId xmlns:p14="http://schemas.microsoft.com/office/powerpoint/2010/main" val="3118586175"/>
              </p:ext>
            </p:extLst>
          </p:nvPr>
        </p:nvGraphicFramePr>
        <p:xfrm>
          <a:off x="199464" y="1506070"/>
          <a:ext cx="11701183" cy="5351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9F86104A-E1F7-494C-9C7B-DDAD03D802D4}"/>
              </a:ext>
            </a:extLst>
          </p:cNvPr>
          <p:cNvSpPr>
            <a:spLocks noGrp="1"/>
          </p:cNvSpPr>
          <p:nvPr>
            <p:ph type="dt" sz="half" idx="10"/>
          </p:nvPr>
        </p:nvSpPr>
        <p:spPr/>
        <p:txBody>
          <a:bodyPr/>
          <a:lstStyle/>
          <a:p>
            <a:r>
              <a:rPr lang="en-US"/>
              <a:t>9/6/2023</a:t>
            </a:r>
            <a:endParaRPr lang="en-US" dirty="0"/>
          </a:p>
        </p:txBody>
      </p:sp>
      <p:sp>
        <p:nvSpPr>
          <p:cNvPr id="6" name="Slide Number Placeholder 5">
            <a:extLst>
              <a:ext uri="{FF2B5EF4-FFF2-40B4-BE49-F238E27FC236}">
                <a16:creationId xmlns:a16="http://schemas.microsoft.com/office/drawing/2014/main" id="{2A18C62E-E0C0-4616-A34B-685B8DA49EA2}"/>
              </a:ext>
            </a:extLst>
          </p:cNvPr>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955356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FC5D-91BC-4B1A-A4D9-FD20BD2D970D}"/>
              </a:ext>
            </a:extLst>
          </p:cNvPr>
          <p:cNvSpPr>
            <a:spLocks noGrp="1"/>
          </p:cNvSpPr>
          <p:nvPr>
            <p:ph type="title"/>
          </p:nvPr>
        </p:nvSpPr>
        <p:spPr/>
        <p:txBody>
          <a:bodyPr/>
          <a:lstStyle/>
          <a:p>
            <a:r>
              <a:rPr lang="en-IN" dirty="0"/>
              <a:t>Efficient Design of Security Protocols</a:t>
            </a:r>
          </a:p>
        </p:txBody>
      </p:sp>
      <p:sp>
        <p:nvSpPr>
          <p:cNvPr id="3" name="Content Placeholder 2">
            <a:extLst>
              <a:ext uri="{FF2B5EF4-FFF2-40B4-BE49-F238E27FC236}">
                <a16:creationId xmlns:a16="http://schemas.microsoft.com/office/drawing/2014/main" id="{F762CF0E-316A-408E-BA2A-67C4DD19F5EC}"/>
              </a:ext>
            </a:extLst>
          </p:cNvPr>
          <p:cNvSpPr>
            <a:spLocks noGrp="1"/>
          </p:cNvSpPr>
          <p:nvPr>
            <p:ph idx="1"/>
          </p:nvPr>
        </p:nvSpPr>
        <p:spPr/>
        <p:txBody>
          <a:bodyPr>
            <a:normAutofit/>
          </a:bodyPr>
          <a:lstStyle/>
          <a:p>
            <a:pPr algn="just"/>
            <a:r>
              <a:rPr lang="en-US" sz="2400" dirty="0"/>
              <a:t>In the 5G-enabled IoT environment, resource-constrained devices, such as IoT sensors, have limited computation capability, storage size, and battery life. </a:t>
            </a:r>
          </a:p>
          <a:p>
            <a:pPr algn="just"/>
            <a:endParaRPr lang="en-US" sz="2400" dirty="0"/>
          </a:p>
          <a:p>
            <a:pPr algn="just"/>
            <a:r>
              <a:rPr lang="en-US" sz="2400" dirty="0"/>
              <a:t>it is crucial to design security protocols that require low computation power, communication cost, and storage size while maintaining the security of the system. </a:t>
            </a:r>
          </a:p>
          <a:p>
            <a:pPr algn="just"/>
            <a:endParaRPr lang="en-US" sz="2400" dirty="0"/>
          </a:p>
        </p:txBody>
      </p:sp>
      <p:sp>
        <p:nvSpPr>
          <p:cNvPr id="4" name="Date Placeholder 3">
            <a:extLst>
              <a:ext uri="{FF2B5EF4-FFF2-40B4-BE49-F238E27FC236}">
                <a16:creationId xmlns:a16="http://schemas.microsoft.com/office/drawing/2014/main" id="{A32EC1B2-62DB-4549-989D-B1458483FACF}"/>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11F7ADB8-6659-47C6-8E6C-191FB0ECCEAE}"/>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1017200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1162-86C6-41DD-A933-F0B1ACA4DEED}"/>
              </a:ext>
            </a:extLst>
          </p:cNvPr>
          <p:cNvSpPr>
            <a:spLocks noGrp="1"/>
          </p:cNvSpPr>
          <p:nvPr>
            <p:ph type="title"/>
          </p:nvPr>
        </p:nvSpPr>
        <p:spPr>
          <a:xfrm>
            <a:off x="2851395" y="170345"/>
            <a:ext cx="10515600" cy="1325563"/>
          </a:xfrm>
        </p:spPr>
        <p:txBody>
          <a:bodyPr/>
          <a:lstStyle/>
          <a:p>
            <a:r>
              <a:rPr lang="en-US" sz="1800" b="1" dirty="0">
                <a:latin typeface="Franklin Gothic Book" panose="020B0503020102020204" pitchFamily="34" charset="0"/>
                <a:ea typeface="+mn-ea"/>
                <a:cs typeface="+mn-cs"/>
              </a:rPr>
              <a:t>Fundamental Transformational Elements</a:t>
            </a:r>
          </a:p>
        </p:txBody>
      </p:sp>
      <p:sp>
        <p:nvSpPr>
          <p:cNvPr id="5" name="Slide Number Placeholder 4">
            <a:extLst>
              <a:ext uri="{FF2B5EF4-FFF2-40B4-BE49-F238E27FC236}">
                <a16:creationId xmlns:a16="http://schemas.microsoft.com/office/drawing/2014/main" id="{321FAA9D-F818-4222-A03C-3EF965F6DB6E}"/>
              </a:ext>
            </a:extLst>
          </p:cNvPr>
          <p:cNvSpPr>
            <a:spLocks noGrp="1"/>
          </p:cNvSpPr>
          <p:nvPr>
            <p:ph type="sldNum" sz="quarter" idx="12"/>
          </p:nvPr>
        </p:nvSpPr>
        <p:spPr/>
        <p:txBody>
          <a:bodyPr/>
          <a:lstStyle/>
          <a:p>
            <a:fld id="{F6A5A2BB-7094-4DDD-8741-087174C66C95}" type="slidenum">
              <a:rPr lang="en-US" smtClean="0"/>
              <a:pPr/>
              <a:t>7</a:t>
            </a:fld>
            <a:endParaRPr lang="en-US"/>
          </a:p>
        </p:txBody>
      </p:sp>
      <p:pic>
        <p:nvPicPr>
          <p:cNvPr id="4" name="Picture 3">
            <a:extLst>
              <a:ext uri="{FF2B5EF4-FFF2-40B4-BE49-F238E27FC236}">
                <a16:creationId xmlns:a16="http://schemas.microsoft.com/office/drawing/2014/main" id="{47D9B321-14FF-4D54-BEF7-4467B2160BB7}"/>
              </a:ext>
            </a:extLst>
          </p:cNvPr>
          <p:cNvPicPr>
            <a:picLocks noChangeAspect="1"/>
          </p:cNvPicPr>
          <p:nvPr/>
        </p:nvPicPr>
        <p:blipFill>
          <a:blip r:embed="rId2"/>
          <a:stretch>
            <a:fillRect/>
          </a:stretch>
        </p:blipFill>
        <p:spPr>
          <a:xfrm>
            <a:off x="1856312" y="1361066"/>
            <a:ext cx="7215351" cy="5187652"/>
          </a:xfrm>
          <a:prstGeom prst="rect">
            <a:avLst/>
          </a:prstGeom>
        </p:spPr>
      </p:pic>
      <p:pic>
        <p:nvPicPr>
          <p:cNvPr id="6" name="Picture 5">
            <a:extLst>
              <a:ext uri="{FF2B5EF4-FFF2-40B4-BE49-F238E27FC236}">
                <a16:creationId xmlns:a16="http://schemas.microsoft.com/office/drawing/2014/main" id="{3B327827-B6B5-410C-8B8B-B25B54A52731}"/>
              </a:ext>
            </a:extLst>
          </p:cNvPr>
          <p:cNvPicPr>
            <a:picLocks noChangeAspect="1"/>
          </p:cNvPicPr>
          <p:nvPr/>
        </p:nvPicPr>
        <p:blipFill>
          <a:blip r:embed="rId3"/>
          <a:stretch>
            <a:fillRect/>
          </a:stretch>
        </p:blipFill>
        <p:spPr>
          <a:xfrm>
            <a:off x="10424258" y="1345139"/>
            <a:ext cx="1361117" cy="767687"/>
          </a:xfrm>
          <a:prstGeom prst="rect">
            <a:avLst/>
          </a:prstGeom>
        </p:spPr>
      </p:pic>
      <p:sp>
        <p:nvSpPr>
          <p:cNvPr id="3" name="Date Placeholder 2">
            <a:extLst>
              <a:ext uri="{FF2B5EF4-FFF2-40B4-BE49-F238E27FC236}">
                <a16:creationId xmlns:a16="http://schemas.microsoft.com/office/drawing/2014/main" id="{7C16AC70-5B19-475A-90E0-3E3CA0328586}"/>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730575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145E-FD16-4CFD-B0E3-07CA2B155E64}"/>
              </a:ext>
            </a:extLst>
          </p:cNvPr>
          <p:cNvSpPr>
            <a:spLocks noGrp="1"/>
          </p:cNvSpPr>
          <p:nvPr>
            <p:ph type="title"/>
          </p:nvPr>
        </p:nvSpPr>
        <p:spPr/>
        <p:txBody>
          <a:bodyPr/>
          <a:lstStyle/>
          <a:p>
            <a:r>
              <a:rPr lang="en-IN" dirty="0"/>
              <a:t>SCALABILITY OF SECURITY PROTOCOLS</a:t>
            </a:r>
          </a:p>
        </p:txBody>
      </p:sp>
      <p:graphicFrame>
        <p:nvGraphicFramePr>
          <p:cNvPr id="4" name="Content Placeholder 3">
            <a:extLst>
              <a:ext uri="{FF2B5EF4-FFF2-40B4-BE49-F238E27FC236}">
                <a16:creationId xmlns:a16="http://schemas.microsoft.com/office/drawing/2014/main" id="{1C786E2F-70C8-456A-9531-7B7A3C16A387}"/>
              </a:ext>
            </a:extLst>
          </p:cNvPr>
          <p:cNvGraphicFramePr>
            <a:graphicFrameLocks noGrp="1"/>
          </p:cNvGraphicFramePr>
          <p:nvPr>
            <p:ph idx="1"/>
            <p:extLst>
              <p:ext uri="{D42A27DB-BD31-4B8C-83A1-F6EECF244321}">
                <p14:modId xmlns:p14="http://schemas.microsoft.com/office/powerpoint/2010/main" val="4275114955"/>
              </p:ext>
            </p:extLst>
          </p:nvPr>
        </p:nvGraphicFramePr>
        <p:xfrm>
          <a:off x="148407" y="2245660"/>
          <a:ext cx="11725346" cy="4165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544CA78F-766D-4552-B87A-F6350B6FDE5E}"/>
              </a:ext>
            </a:extLst>
          </p:cNvPr>
          <p:cNvSpPr>
            <a:spLocks noGrp="1"/>
          </p:cNvSpPr>
          <p:nvPr>
            <p:ph type="dt" sz="half" idx="10"/>
          </p:nvPr>
        </p:nvSpPr>
        <p:spPr/>
        <p:txBody>
          <a:bodyPr/>
          <a:lstStyle/>
          <a:p>
            <a:r>
              <a:rPr lang="en-US"/>
              <a:t>9/6/2023</a:t>
            </a:r>
            <a:endParaRPr lang="en-US" dirty="0"/>
          </a:p>
        </p:txBody>
      </p:sp>
      <p:sp>
        <p:nvSpPr>
          <p:cNvPr id="6" name="Slide Number Placeholder 5">
            <a:extLst>
              <a:ext uri="{FF2B5EF4-FFF2-40B4-BE49-F238E27FC236}">
                <a16:creationId xmlns:a16="http://schemas.microsoft.com/office/drawing/2014/main" id="{8EE60CE8-237A-4E6E-8DE0-A25F8D12E837}"/>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125747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1024-E72B-47A9-986E-0D143F33DE17}"/>
              </a:ext>
            </a:extLst>
          </p:cNvPr>
          <p:cNvSpPr>
            <a:spLocks noGrp="1"/>
          </p:cNvSpPr>
          <p:nvPr>
            <p:ph type="title"/>
          </p:nvPr>
        </p:nvSpPr>
        <p:spPr/>
        <p:txBody>
          <a:bodyPr/>
          <a:lstStyle/>
          <a:p>
            <a:r>
              <a:rPr lang="en-US" dirty="0"/>
              <a:t>BLOCKCHAIN BASED SECURITY</a:t>
            </a:r>
            <a:br>
              <a:rPr lang="en-US" dirty="0"/>
            </a:br>
            <a:r>
              <a:rPr lang="en-US" dirty="0"/>
              <a:t>PROTOCOLS DESIGNING</a:t>
            </a:r>
            <a:endParaRPr lang="en-IN" dirty="0"/>
          </a:p>
        </p:txBody>
      </p:sp>
      <p:sp>
        <p:nvSpPr>
          <p:cNvPr id="3" name="Content Placeholder 2">
            <a:extLst>
              <a:ext uri="{FF2B5EF4-FFF2-40B4-BE49-F238E27FC236}">
                <a16:creationId xmlns:a16="http://schemas.microsoft.com/office/drawing/2014/main" id="{A76DA6FE-D73C-4084-8116-B82CA88B7275}"/>
              </a:ext>
            </a:extLst>
          </p:cNvPr>
          <p:cNvSpPr>
            <a:spLocks noGrp="1"/>
          </p:cNvSpPr>
          <p:nvPr>
            <p:ph idx="1"/>
          </p:nvPr>
        </p:nvSpPr>
        <p:spPr>
          <a:xfrm>
            <a:off x="1" y="2114710"/>
            <a:ext cx="5042646" cy="4393666"/>
          </a:xfrm>
        </p:spPr>
        <p:txBody>
          <a:bodyPr>
            <a:normAutofit/>
          </a:bodyPr>
          <a:lstStyle/>
          <a:p>
            <a:pPr algn="just"/>
            <a:r>
              <a:rPr lang="en-US" sz="2000" dirty="0"/>
              <a:t>Security protocols can leverage blockchain operations to create blocks containing authentication messages, data messages, or other required functionalities.</a:t>
            </a:r>
          </a:p>
          <a:p>
            <a:pPr algn="just"/>
            <a:r>
              <a:rPr lang="en-US" sz="2000" dirty="0"/>
              <a:t>The blockchain is shared among legal network entities, enabling access to data stored in the blocks.</a:t>
            </a:r>
          </a:p>
          <a:p>
            <a:pPr algn="just"/>
            <a:r>
              <a:rPr lang="en-US" sz="2000" dirty="0"/>
              <a:t>Blockchain-based security protocols offer an effective solution for securing the 5G-enabled IoT environment.</a:t>
            </a:r>
          </a:p>
          <a:p>
            <a:pPr algn="just"/>
            <a:endParaRPr lang="en-IN" sz="2000" dirty="0"/>
          </a:p>
        </p:txBody>
      </p:sp>
      <p:pic>
        <p:nvPicPr>
          <p:cNvPr id="8194" name="Picture 2" descr="An Improved Blockchain-Based Authentication Protocol for IoT Network  Management">
            <a:extLst>
              <a:ext uri="{FF2B5EF4-FFF2-40B4-BE49-F238E27FC236}">
                <a16:creationId xmlns:a16="http://schemas.microsoft.com/office/drawing/2014/main" id="{D1B9D565-3526-4258-A4AE-87D1F3BA7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870" y="1903982"/>
            <a:ext cx="6952129" cy="48151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093AFB8-C990-4056-9F8D-A00C2D3718E5}"/>
              </a:ext>
            </a:extLst>
          </p:cNvPr>
          <p:cNvSpPr>
            <a:spLocks noGrp="1"/>
          </p:cNvSpPr>
          <p:nvPr>
            <p:ph type="dt" sz="half" idx="10"/>
          </p:nvPr>
        </p:nvSpPr>
        <p:spPr/>
        <p:txBody>
          <a:bodyPr/>
          <a:lstStyle/>
          <a:p>
            <a:r>
              <a:rPr lang="en-US"/>
              <a:t>9/6/2023</a:t>
            </a:r>
            <a:endParaRPr lang="en-US" dirty="0"/>
          </a:p>
        </p:txBody>
      </p:sp>
      <p:sp>
        <p:nvSpPr>
          <p:cNvPr id="5" name="Slide Number Placeholder 4">
            <a:extLst>
              <a:ext uri="{FF2B5EF4-FFF2-40B4-BE49-F238E27FC236}">
                <a16:creationId xmlns:a16="http://schemas.microsoft.com/office/drawing/2014/main" id="{8B6228DF-876A-4ED6-ACD6-60071807677C}"/>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344041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17D2-5E65-4999-A047-B14ABFD2E709}"/>
              </a:ext>
            </a:extLst>
          </p:cNvPr>
          <p:cNvSpPr>
            <a:spLocks noGrp="1"/>
          </p:cNvSpPr>
          <p:nvPr>
            <p:ph type="title"/>
          </p:nvPr>
        </p:nvSpPr>
        <p:spPr/>
        <p:txBody>
          <a:bodyPr/>
          <a:lstStyle/>
          <a:p>
            <a:r>
              <a:rPr lang="en-US" dirty="0"/>
              <a:t>Directions for future work</a:t>
            </a:r>
            <a:endParaRPr lang="en-IN" dirty="0"/>
          </a:p>
        </p:txBody>
      </p:sp>
      <p:graphicFrame>
        <p:nvGraphicFramePr>
          <p:cNvPr id="4" name="Content Placeholder 3">
            <a:extLst>
              <a:ext uri="{FF2B5EF4-FFF2-40B4-BE49-F238E27FC236}">
                <a16:creationId xmlns:a16="http://schemas.microsoft.com/office/drawing/2014/main" id="{2D5EF315-7A2C-4887-963A-7C8CBC089EDC}"/>
              </a:ext>
            </a:extLst>
          </p:cNvPr>
          <p:cNvGraphicFramePr>
            <a:graphicFrameLocks noGrp="1"/>
          </p:cNvGraphicFramePr>
          <p:nvPr>
            <p:ph idx="1"/>
            <p:extLst>
              <p:ext uri="{D42A27DB-BD31-4B8C-83A1-F6EECF244321}">
                <p14:modId xmlns:p14="http://schemas.microsoft.com/office/powerpoint/2010/main" val="547111382"/>
              </p:ext>
            </p:extLst>
          </p:nvPr>
        </p:nvGraphicFramePr>
        <p:xfrm>
          <a:off x="259977" y="1922929"/>
          <a:ext cx="11672046" cy="5109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517714D-1D5A-45D1-AC78-35A734EC84C7}"/>
              </a:ext>
            </a:extLst>
          </p:cNvPr>
          <p:cNvSpPr>
            <a:spLocks noGrp="1"/>
          </p:cNvSpPr>
          <p:nvPr>
            <p:ph type="dt" sz="half" idx="10"/>
          </p:nvPr>
        </p:nvSpPr>
        <p:spPr/>
        <p:txBody>
          <a:bodyPr/>
          <a:lstStyle/>
          <a:p>
            <a:r>
              <a:rPr lang="en-US"/>
              <a:t>9/6/2023</a:t>
            </a:r>
            <a:endParaRPr lang="en-US" dirty="0"/>
          </a:p>
        </p:txBody>
      </p:sp>
      <p:sp>
        <p:nvSpPr>
          <p:cNvPr id="7" name="Slide Number Placeholder 6">
            <a:extLst>
              <a:ext uri="{FF2B5EF4-FFF2-40B4-BE49-F238E27FC236}">
                <a16:creationId xmlns:a16="http://schemas.microsoft.com/office/drawing/2014/main" id="{B557A617-799D-4F2D-98B3-0DE422E57A74}"/>
              </a:ext>
            </a:extLst>
          </p:cNvPr>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71525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728" name="Google Shape;728;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pic>
        <p:nvPicPr>
          <p:cNvPr id="729" name="Google Shape;729;p13"/>
          <p:cNvPicPr preferRelativeResize="0"/>
          <p:nvPr/>
        </p:nvPicPr>
        <p:blipFill rotWithShape="1">
          <a:blip r:embed="rId3">
            <a:alphaModFix/>
          </a:blip>
          <a:srcRect/>
          <a:stretch/>
        </p:blipFill>
        <p:spPr>
          <a:xfrm>
            <a:off x="217091" y="188004"/>
            <a:ext cx="5716347" cy="3067958"/>
          </a:xfrm>
          <a:prstGeom prst="rect">
            <a:avLst/>
          </a:prstGeom>
          <a:noFill/>
          <a:ln w="22225" cap="flat" cmpd="sng">
            <a:solidFill>
              <a:schemeClr val="accent1">
                <a:alpha val="98431"/>
              </a:schemeClr>
            </a:solidFill>
            <a:prstDash val="solid"/>
            <a:round/>
            <a:headEnd type="none" w="sm" len="sm"/>
            <a:tailEnd type="none" w="sm" len="sm"/>
          </a:ln>
        </p:spPr>
      </p:pic>
      <p:pic>
        <p:nvPicPr>
          <p:cNvPr id="730" name="Google Shape;730;p13"/>
          <p:cNvPicPr preferRelativeResize="0"/>
          <p:nvPr/>
        </p:nvPicPr>
        <p:blipFill rotWithShape="1">
          <a:blip r:embed="rId4">
            <a:alphaModFix/>
          </a:blip>
          <a:srcRect/>
          <a:stretch/>
        </p:blipFill>
        <p:spPr>
          <a:xfrm>
            <a:off x="6197604" y="188004"/>
            <a:ext cx="5865015" cy="3067958"/>
          </a:xfrm>
          <a:prstGeom prst="rect">
            <a:avLst/>
          </a:prstGeom>
          <a:noFill/>
          <a:ln w="22225" cap="flat" cmpd="sng">
            <a:solidFill>
              <a:schemeClr val="accent1">
                <a:alpha val="98431"/>
              </a:schemeClr>
            </a:solidFill>
            <a:prstDash val="solid"/>
            <a:round/>
            <a:headEnd type="none" w="sm" len="sm"/>
            <a:tailEnd type="none" w="sm" len="sm"/>
          </a:ln>
        </p:spPr>
      </p:pic>
      <p:pic>
        <p:nvPicPr>
          <p:cNvPr id="731" name="Google Shape;731;p13"/>
          <p:cNvPicPr preferRelativeResize="0"/>
          <p:nvPr/>
        </p:nvPicPr>
        <p:blipFill rotWithShape="1">
          <a:blip r:embed="rId5">
            <a:alphaModFix/>
          </a:blip>
          <a:srcRect/>
          <a:stretch/>
        </p:blipFill>
        <p:spPr>
          <a:xfrm>
            <a:off x="176451" y="3599361"/>
            <a:ext cx="5716347" cy="3067958"/>
          </a:xfrm>
          <a:prstGeom prst="rect">
            <a:avLst/>
          </a:prstGeom>
          <a:noFill/>
          <a:ln w="22225" cap="flat" cmpd="sng">
            <a:solidFill>
              <a:schemeClr val="accent1">
                <a:alpha val="98431"/>
              </a:schemeClr>
            </a:solidFill>
            <a:prstDash val="solid"/>
            <a:round/>
            <a:headEnd type="none" w="sm" len="sm"/>
            <a:tailEnd type="none" w="sm" len="sm"/>
          </a:ln>
        </p:spPr>
      </p:pic>
      <p:pic>
        <p:nvPicPr>
          <p:cNvPr id="732" name="Google Shape;732;p13"/>
          <p:cNvPicPr preferRelativeResize="0"/>
          <p:nvPr/>
        </p:nvPicPr>
        <p:blipFill rotWithShape="1">
          <a:blip r:embed="rId6">
            <a:alphaModFix/>
          </a:blip>
          <a:srcRect/>
          <a:stretch/>
        </p:blipFill>
        <p:spPr>
          <a:xfrm>
            <a:off x="6197604" y="3599361"/>
            <a:ext cx="5865015" cy="3067958"/>
          </a:xfrm>
          <a:prstGeom prst="rect">
            <a:avLst/>
          </a:prstGeom>
          <a:noFill/>
          <a:ln w="22225" cap="flat" cmpd="sng">
            <a:solidFill>
              <a:schemeClr val="accent1">
                <a:alpha val="98431"/>
              </a:schemeClr>
            </a:solidFill>
            <a:prstDash val="solid"/>
            <a:round/>
            <a:headEnd type="none" w="sm" len="sm"/>
            <a:tailEnd type="none" w="sm" len="sm"/>
          </a:ln>
        </p:spPr>
      </p:pic>
      <p:pic>
        <p:nvPicPr>
          <p:cNvPr id="733" name="Google Shape;733;p13"/>
          <p:cNvPicPr preferRelativeResize="0"/>
          <p:nvPr/>
        </p:nvPicPr>
        <p:blipFill rotWithShape="1">
          <a:blip r:embed="rId7">
            <a:alphaModFix/>
          </a:blip>
          <a:srcRect/>
          <a:stretch/>
        </p:blipFill>
        <p:spPr>
          <a:xfrm>
            <a:off x="2616201" y="-336331"/>
            <a:ext cx="6858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3"/>
                                        </p:tgtEl>
                                        <p:attrNameLst>
                                          <p:attrName>style.visibility</p:attrName>
                                        </p:attrNameLst>
                                      </p:cBhvr>
                                      <p:to>
                                        <p:strVal val="visible"/>
                                      </p:to>
                                    </p:set>
                                    <p:animEffect transition="in" filter="fade">
                                      <p:cBhvr>
                                        <p:cTn id="7" dur="500"/>
                                        <p:tgtEl>
                                          <p:spTgt spid="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07E4-7106-45CF-B70E-34D553D17FC6}"/>
              </a:ext>
            </a:extLst>
          </p:cNvPr>
          <p:cNvSpPr>
            <a:spLocks noGrp="1"/>
          </p:cNvSpPr>
          <p:nvPr>
            <p:ph type="title"/>
          </p:nvPr>
        </p:nvSpPr>
        <p:spPr>
          <a:xfrm>
            <a:off x="675139" y="864540"/>
            <a:ext cx="10515600" cy="625475"/>
          </a:xfrm>
        </p:spPr>
        <p:txBody>
          <a:bodyPr>
            <a:normAutofit fontScale="90000"/>
          </a:bodyPr>
          <a:lstStyle/>
          <a:p>
            <a:r>
              <a:rPr lang="en-US" b="1" dirty="0">
                <a:latin typeface="Century" panose="02040604050505020304" pitchFamily="18" charset="0"/>
              </a:rPr>
              <a:t>5G Solutions for IoT</a:t>
            </a:r>
            <a:endParaRPr lang="en-IN" b="1" dirty="0">
              <a:latin typeface="Century" panose="02040604050505020304" pitchFamily="18" charset="0"/>
            </a:endParaRPr>
          </a:p>
        </p:txBody>
      </p:sp>
      <p:sp>
        <p:nvSpPr>
          <p:cNvPr id="3" name="Content Placeholder 2">
            <a:extLst>
              <a:ext uri="{FF2B5EF4-FFF2-40B4-BE49-F238E27FC236}">
                <a16:creationId xmlns:a16="http://schemas.microsoft.com/office/drawing/2014/main" id="{F14DBEBD-1A16-43DD-9834-14CB0AFCDCDF}"/>
              </a:ext>
            </a:extLst>
          </p:cNvPr>
          <p:cNvSpPr>
            <a:spLocks noGrp="1"/>
          </p:cNvSpPr>
          <p:nvPr>
            <p:ph idx="1"/>
          </p:nvPr>
        </p:nvSpPr>
        <p:spPr>
          <a:xfrm>
            <a:off x="367553" y="2394549"/>
            <a:ext cx="11125200" cy="4895850"/>
          </a:xfrm>
        </p:spPr>
        <p:txBody>
          <a:bodyPr>
            <a:normAutofit/>
          </a:bodyPr>
          <a:lstStyle/>
          <a:p>
            <a:pPr marL="0" indent="0">
              <a:buNone/>
            </a:pPr>
            <a:r>
              <a:rPr lang="en-US" dirty="0">
                <a:solidFill>
                  <a:srgbClr val="C00000"/>
                </a:solidFill>
                <a:latin typeface="Calisto MT" panose="02040603050505030304" pitchFamily="18" charset="0"/>
              </a:rPr>
              <a:t>Ultra-Reliable Low Latency Communications (URLLC)</a:t>
            </a:r>
          </a:p>
          <a:p>
            <a:pPr marL="0" indent="0">
              <a:buNone/>
            </a:pPr>
            <a:endParaRPr lang="en-US" dirty="0">
              <a:solidFill>
                <a:srgbClr val="C00000"/>
              </a:solidFill>
              <a:latin typeface="Calisto MT" panose="02040603050505030304" pitchFamily="18" charset="0"/>
            </a:endParaRPr>
          </a:p>
          <a:p>
            <a:pPr marL="0" indent="0">
              <a:buNone/>
            </a:pPr>
            <a:r>
              <a:rPr lang="en-US" dirty="0">
                <a:latin typeface="Candara" panose="020E0502030303020204" pitchFamily="34" charset="0"/>
              </a:rPr>
              <a:t>             - critical for enterprise IoT use cases  (</a:t>
            </a:r>
            <a:r>
              <a:rPr lang="en-US" dirty="0"/>
              <a:t>automatic control of industrial </a:t>
            </a:r>
          </a:p>
          <a:p>
            <a:pPr marL="0" indent="0">
              <a:buNone/>
            </a:pPr>
            <a:r>
              <a:rPr lang="en-US" dirty="0"/>
              <a:t>                                     devices and autonomous self-driven vehicles)</a:t>
            </a:r>
          </a:p>
          <a:p>
            <a:pPr marL="0" indent="0">
              <a:buNone/>
            </a:pPr>
            <a:endParaRPr lang="en-US" dirty="0">
              <a:latin typeface="Candara" panose="020E0502030303020204" pitchFamily="34" charset="0"/>
            </a:endParaRPr>
          </a:p>
          <a:p>
            <a:pPr marL="0" indent="0">
              <a:buNone/>
            </a:pPr>
            <a:r>
              <a:rPr lang="en-US" dirty="0">
                <a:latin typeface="Candara" panose="020E0502030303020204" pitchFamily="34" charset="0"/>
              </a:rPr>
              <a:t>             - smart city  (to manage traffic more efficiently, prevent </a:t>
            </a:r>
          </a:p>
          <a:p>
            <a:pPr marL="0" indent="0">
              <a:buNone/>
            </a:pPr>
            <a:r>
              <a:rPr lang="en-US" dirty="0">
                <a:latin typeface="Candara" panose="020E0502030303020204" pitchFamily="34" charset="0"/>
              </a:rPr>
              <a:t>                                      congestion and warn of accidents ahead,   </a:t>
            </a:r>
          </a:p>
          <a:p>
            <a:pPr marL="0" indent="0">
              <a:buNone/>
            </a:pPr>
            <a:r>
              <a:rPr lang="en-US" dirty="0">
                <a:latin typeface="Candara" panose="020E0502030303020204" pitchFamily="34" charset="0"/>
              </a:rPr>
              <a:t>                                     benefitting road-users)</a:t>
            </a:r>
          </a:p>
          <a:p>
            <a:pPr marL="0" indent="0">
              <a:buNone/>
            </a:pPr>
            <a:endParaRPr lang="en-US" dirty="0">
              <a:latin typeface="Candara" panose="020E0502030303020204" pitchFamily="34" charset="0"/>
            </a:endParaRPr>
          </a:p>
          <a:p>
            <a:pPr marL="0" indent="0">
              <a:buNone/>
            </a:pPr>
            <a:r>
              <a:rPr lang="en-US" dirty="0">
                <a:latin typeface="Candara" panose="020E0502030303020204" pitchFamily="34" charset="0"/>
              </a:rPr>
              <a:t>              - smart home applications (online gaming and AR/VR devices)</a:t>
            </a:r>
          </a:p>
        </p:txBody>
      </p:sp>
      <p:sp>
        <p:nvSpPr>
          <p:cNvPr id="6" name="Slide Number Placeholder 5">
            <a:extLst>
              <a:ext uri="{FF2B5EF4-FFF2-40B4-BE49-F238E27FC236}">
                <a16:creationId xmlns:a16="http://schemas.microsoft.com/office/drawing/2014/main" id="{ECBACB34-D863-4337-8324-956FDA4FD5E6}"/>
              </a:ext>
            </a:extLst>
          </p:cNvPr>
          <p:cNvSpPr>
            <a:spLocks noGrp="1"/>
          </p:cNvSpPr>
          <p:nvPr>
            <p:ph type="sldNum" sz="quarter" idx="12"/>
          </p:nvPr>
        </p:nvSpPr>
        <p:spPr/>
        <p:txBody>
          <a:bodyPr/>
          <a:lstStyle/>
          <a:p>
            <a:fld id="{F6A5A2BB-7094-4DDD-8741-087174C66C95}" type="slidenum">
              <a:rPr lang="en-US" smtClean="0"/>
              <a:pPr/>
              <a:t>8</a:t>
            </a:fld>
            <a:endParaRPr lang="en-US"/>
          </a:p>
        </p:txBody>
      </p:sp>
      <p:pic>
        <p:nvPicPr>
          <p:cNvPr id="8" name="Picture 7">
            <a:extLst>
              <a:ext uri="{FF2B5EF4-FFF2-40B4-BE49-F238E27FC236}">
                <a16:creationId xmlns:a16="http://schemas.microsoft.com/office/drawing/2014/main" id="{C3D356EC-F66D-4711-B994-967AB50A17C1}"/>
              </a:ext>
            </a:extLst>
          </p:cNvPr>
          <p:cNvPicPr>
            <a:picLocks noChangeAspect="1"/>
          </p:cNvPicPr>
          <p:nvPr/>
        </p:nvPicPr>
        <p:blipFill>
          <a:blip r:embed="rId2"/>
          <a:stretch>
            <a:fillRect/>
          </a:stretch>
        </p:blipFill>
        <p:spPr>
          <a:xfrm>
            <a:off x="10424258" y="1345139"/>
            <a:ext cx="1361117" cy="767687"/>
          </a:xfrm>
          <a:prstGeom prst="rect">
            <a:avLst/>
          </a:prstGeom>
        </p:spPr>
      </p:pic>
      <p:sp>
        <p:nvSpPr>
          <p:cNvPr id="4" name="Date Placeholder 3">
            <a:extLst>
              <a:ext uri="{FF2B5EF4-FFF2-40B4-BE49-F238E27FC236}">
                <a16:creationId xmlns:a16="http://schemas.microsoft.com/office/drawing/2014/main" id="{FB3C1E57-DF0E-4C35-9366-AA4CA8F050B8}"/>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2352576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2945E3A-8988-407D-8D67-006A0221E3D5}"/>
              </a:ext>
            </a:extLst>
          </p:cNvPr>
          <p:cNvSpPr>
            <a:spLocks noGrp="1"/>
          </p:cNvSpPr>
          <p:nvPr>
            <p:ph type="title"/>
          </p:nvPr>
        </p:nvSpPr>
        <p:spPr>
          <a:xfrm>
            <a:off x="1001261" y="599383"/>
            <a:ext cx="6400800" cy="549275"/>
          </a:xfrm>
        </p:spPr>
        <p:txBody>
          <a:bodyPr>
            <a:normAutofit fontScale="90000"/>
          </a:bodyPr>
          <a:lstStyle/>
          <a:p>
            <a:r>
              <a:rPr lang="en-US" b="1" dirty="0">
                <a:latin typeface="Century" panose="02040604050505020304" pitchFamily="18" charset="0"/>
              </a:rPr>
              <a:t>5G Solutions for IoT</a:t>
            </a:r>
            <a:endParaRPr lang="en-IN" b="1" dirty="0">
              <a:latin typeface="Century" panose="02040604050505020304" pitchFamily="18" charset="0"/>
            </a:endParaRPr>
          </a:p>
        </p:txBody>
      </p:sp>
      <p:sp>
        <p:nvSpPr>
          <p:cNvPr id="3" name="Content Placeholder 2">
            <a:extLst>
              <a:ext uri="{FF2B5EF4-FFF2-40B4-BE49-F238E27FC236}">
                <a16:creationId xmlns:a16="http://schemas.microsoft.com/office/drawing/2014/main" id="{4422B8AB-D1D6-48A0-AEE8-D2B3AE004127}"/>
              </a:ext>
            </a:extLst>
          </p:cNvPr>
          <p:cNvSpPr>
            <a:spLocks noGrp="1"/>
          </p:cNvSpPr>
          <p:nvPr>
            <p:ph idx="1"/>
          </p:nvPr>
        </p:nvSpPr>
        <p:spPr>
          <a:xfrm>
            <a:off x="645458" y="2349258"/>
            <a:ext cx="11268636" cy="3909359"/>
          </a:xfrm>
        </p:spPr>
        <p:txBody>
          <a:bodyPr>
            <a:noAutofit/>
          </a:bodyPr>
          <a:lstStyle/>
          <a:p>
            <a:pPr marL="0" indent="0">
              <a:buNone/>
            </a:pPr>
            <a:r>
              <a:rPr lang="en-IN" sz="2000" b="1" dirty="0">
                <a:solidFill>
                  <a:srgbClr val="C00000"/>
                </a:solidFill>
                <a:latin typeface="Calisto MT" panose="02040603050505030304" pitchFamily="18" charset="0"/>
              </a:rPr>
              <a:t>Non-Public Networks (Private Networks) - </a:t>
            </a:r>
            <a:r>
              <a:rPr lang="en-US" sz="2000" dirty="0"/>
              <a:t>as networks which serve the needs of enterprises. </a:t>
            </a:r>
            <a:endParaRPr lang="en-IN" sz="2000" b="1" dirty="0">
              <a:solidFill>
                <a:srgbClr val="C00000"/>
              </a:solidFill>
              <a:latin typeface="Calisto MT" panose="02040603050505030304" pitchFamily="18" charset="0"/>
            </a:endParaRPr>
          </a:p>
          <a:p>
            <a:pPr marL="0" indent="0">
              <a:buNone/>
            </a:pPr>
            <a:r>
              <a:rPr lang="en-US" sz="2000" dirty="0">
                <a:latin typeface="Calisto MT" panose="02040603050505030304" pitchFamily="18" charset="0"/>
              </a:rPr>
              <a:t>	</a:t>
            </a:r>
            <a:r>
              <a:rPr lang="en-US" sz="2000" b="1" dirty="0">
                <a:latin typeface="Calisto MT" panose="02040603050505030304" pitchFamily="18" charset="0"/>
              </a:rPr>
              <a:t>Examples: </a:t>
            </a:r>
            <a:r>
              <a:rPr lang="en-US" sz="2000" dirty="0">
                <a:latin typeface="Calisto MT" panose="02040603050505030304" pitchFamily="18" charset="0"/>
              </a:rPr>
              <a:t>campus networks in universities, hospitals or military bases, as well as</a:t>
            </a:r>
          </a:p>
          <a:p>
            <a:pPr marL="0" indent="0">
              <a:buNone/>
            </a:pPr>
            <a:r>
              <a:rPr lang="en-US" sz="2000" dirty="0">
                <a:latin typeface="Calisto MT" panose="02040603050505030304" pitchFamily="18" charset="0"/>
              </a:rPr>
              <a:t>maritime ports, manufacturing sites or transport hubs.</a:t>
            </a:r>
          </a:p>
          <a:p>
            <a:pPr marL="0" indent="0">
              <a:buNone/>
            </a:pPr>
            <a:r>
              <a:rPr lang="en-US" sz="2000" dirty="0">
                <a:latin typeface="Calisto MT" panose="02040603050505030304" pitchFamily="18" charset="0"/>
              </a:rPr>
              <a:t>Industrial IoT applications often require a high level of security and reliability. These include</a:t>
            </a:r>
          </a:p>
          <a:p>
            <a:pPr marL="0" indent="0">
              <a:buNone/>
            </a:pPr>
            <a:r>
              <a:rPr lang="en-IN" sz="2000" dirty="0">
                <a:latin typeface="Calisto MT" panose="02040603050505030304" pitchFamily="18" charset="0"/>
              </a:rPr>
              <a:t>        - </a:t>
            </a:r>
            <a:r>
              <a:rPr lang="en-US" sz="2000" dirty="0">
                <a:latin typeface="Calisto MT" panose="02040603050505030304" pitchFamily="18" charset="0"/>
              </a:rPr>
              <a:t>Industrial robots</a:t>
            </a:r>
          </a:p>
          <a:p>
            <a:pPr marL="0" indent="0">
              <a:buNone/>
            </a:pPr>
            <a:r>
              <a:rPr lang="en-US" sz="2000" dirty="0">
                <a:latin typeface="Calisto MT" panose="02040603050505030304" pitchFamily="18" charset="0"/>
              </a:rPr>
              <a:t>        - Factory vehicles</a:t>
            </a:r>
          </a:p>
          <a:p>
            <a:pPr marL="0" indent="0">
              <a:buNone/>
            </a:pPr>
            <a:r>
              <a:rPr lang="en-US" sz="2000" dirty="0">
                <a:latin typeface="Calisto MT" panose="02040603050505030304" pitchFamily="18" charset="0"/>
              </a:rPr>
              <a:t>        -  Predictive maintenance</a:t>
            </a:r>
          </a:p>
          <a:p>
            <a:pPr marL="0" indent="0">
              <a:buNone/>
            </a:pPr>
            <a:r>
              <a:rPr lang="en-US" sz="2000" dirty="0">
                <a:latin typeface="Calisto MT" panose="02040603050505030304" pitchFamily="18" charset="0"/>
              </a:rPr>
              <a:t>        -  Connected tools</a:t>
            </a:r>
          </a:p>
          <a:p>
            <a:pPr marL="0" indent="0">
              <a:buNone/>
            </a:pPr>
            <a:r>
              <a:rPr lang="en-US" sz="2000" dirty="0">
                <a:latin typeface="Calisto MT" panose="02040603050505030304" pitchFamily="18" charset="0"/>
              </a:rPr>
              <a:t>        - Wearable technology</a:t>
            </a:r>
            <a:endParaRPr lang="en-IN" sz="2000" dirty="0">
              <a:latin typeface="Calisto MT" panose="02040603050505030304" pitchFamily="18" charset="0"/>
            </a:endParaRPr>
          </a:p>
          <a:p>
            <a:endParaRPr lang="en-IN" sz="2000" dirty="0"/>
          </a:p>
        </p:txBody>
      </p:sp>
      <p:sp>
        <p:nvSpPr>
          <p:cNvPr id="6" name="Slide Number Placeholder 5">
            <a:extLst>
              <a:ext uri="{FF2B5EF4-FFF2-40B4-BE49-F238E27FC236}">
                <a16:creationId xmlns:a16="http://schemas.microsoft.com/office/drawing/2014/main" id="{FB41492C-A9A8-4560-B73E-996F5CA60769}"/>
              </a:ext>
            </a:extLst>
          </p:cNvPr>
          <p:cNvSpPr>
            <a:spLocks noGrp="1"/>
          </p:cNvSpPr>
          <p:nvPr>
            <p:ph type="sldNum" sz="quarter" idx="12"/>
          </p:nvPr>
        </p:nvSpPr>
        <p:spPr/>
        <p:txBody>
          <a:bodyPr/>
          <a:lstStyle/>
          <a:p>
            <a:fld id="{F6A5A2BB-7094-4DDD-8741-087174C66C95}" type="slidenum">
              <a:rPr lang="en-US" smtClean="0"/>
              <a:pPr/>
              <a:t>9</a:t>
            </a:fld>
            <a:endParaRPr lang="en-US"/>
          </a:p>
        </p:txBody>
      </p:sp>
      <p:pic>
        <p:nvPicPr>
          <p:cNvPr id="8" name="Picture 7">
            <a:extLst>
              <a:ext uri="{FF2B5EF4-FFF2-40B4-BE49-F238E27FC236}">
                <a16:creationId xmlns:a16="http://schemas.microsoft.com/office/drawing/2014/main" id="{7EC3FDFD-F7ED-4915-AF87-38A9560C714B}"/>
              </a:ext>
            </a:extLst>
          </p:cNvPr>
          <p:cNvPicPr>
            <a:picLocks noChangeAspect="1"/>
          </p:cNvPicPr>
          <p:nvPr/>
        </p:nvPicPr>
        <p:blipFill>
          <a:blip r:embed="rId2"/>
          <a:stretch>
            <a:fillRect/>
          </a:stretch>
        </p:blipFill>
        <p:spPr>
          <a:xfrm>
            <a:off x="10423738" y="208167"/>
            <a:ext cx="1387262" cy="782433"/>
          </a:xfrm>
          <a:prstGeom prst="rect">
            <a:avLst/>
          </a:prstGeom>
        </p:spPr>
      </p:pic>
      <p:sp>
        <p:nvSpPr>
          <p:cNvPr id="2" name="Date Placeholder 1">
            <a:extLst>
              <a:ext uri="{FF2B5EF4-FFF2-40B4-BE49-F238E27FC236}">
                <a16:creationId xmlns:a16="http://schemas.microsoft.com/office/drawing/2014/main" id="{6C21B74B-F8C6-4136-8B51-C665A419E818}"/>
              </a:ext>
            </a:extLst>
          </p:cNvPr>
          <p:cNvSpPr>
            <a:spLocks noGrp="1"/>
          </p:cNvSpPr>
          <p:nvPr>
            <p:ph type="dt" sz="half" idx="10"/>
          </p:nvPr>
        </p:nvSpPr>
        <p:spPr/>
        <p:txBody>
          <a:bodyPr/>
          <a:lstStyle/>
          <a:p>
            <a:r>
              <a:rPr lang="en-US"/>
              <a:t>9/6/2023</a:t>
            </a:r>
            <a:endParaRPr lang="en-US" dirty="0"/>
          </a:p>
        </p:txBody>
      </p:sp>
    </p:spTree>
    <p:extLst>
      <p:ext uri="{BB962C8B-B14F-4D97-AF65-F5344CB8AC3E}">
        <p14:creationId xmlns:p14="http://schemas.microsoft.com/office/powerpoint/2010/main" val="3032985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3532</TotalTime>
  <Words>2426</Words>
  <Application>Microsoft Office PowerPoint</Application>
  <PresentationFormat>Widescreen</PresentationFormat>
  <Paragraphs>392</Paragraphs>
  <Slides>73</Slides>
  <Notes>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73</vt:i4>
      </vt:variant>
    </vt:vector>
  </HeadingPairs>
  <TitlesOfParts>
    <vt:vector size="89" baseType="lpstr">
      <vt:lpstr>Arial</vt:lpstr>
      <vt:lpstr>Arial Black</vt:lpstr>
      <vt:lpstr>Arial Rounded MT Bold</vt:lpstr>
      <vt:lpstr>Calibri</vt:lpstr>
      <vt:lpstr>Calisto MT</vt:lpstr>
      <vt:lpstr>Cambria</vt:lpstr>
      <vt:lpstr>Candara</vt:lpstr>
      <vt:lpstr>Century</vt:lpstr>
      <vt:lpstr>Century Gothic</vt:lpstr>
      <vt:lpstr>Constantia</vt:lpstr>
      <vt:lpstr>Franklin Gothic Book</vt:lpstr>
      <vt:lpstr>Segoe UI</vt:lpstr>
      <vt:lpstr>Söhne</vt:lpstr>
      <vt:lpstr>Times New Roman</vt:lpstr>
      <vt:lpstr>Wingdings 3</vt:lpstr>
      <vt:lpstr>Ion Boardroom</vt:lpstr>
      <vt:lpstr>Beyond the Hype: Navigating the Security Challenges of 5G and IoT</vt:lpstr>
      <vt:lpstr>The flow..</vt:lpstr>
      <vt:lpstr>PowerPoint Presentation</vt:lpstr>
      <vt:lpstr>PowerPoint Presentation</vt:lpstr>
      <vt:lpstr>Racing towards 5G </vt:lpstr>
      <vt:lpstr>Three-Tier Spectrum Usage for 5G</vt:lpstr>
      <vt:lpstr>Fundamental Transformational Elements</vt:lpstr>
      <vt:lpstr>5G Solutions for IoT</vt:lpstr>
      <vt:lpstr>5G Solutions for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VR, AR, Mixed, and Extended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5G mean for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Lack of robust security schemes</vt:lpstr>
      <vt:lpstr>Openness of the network</vt:lpstr>
      <vt:lpstr>Privacy of sensitive data</vt:lpstr>
      <vt:lpstr>PowerPoint Presentation</vt:lpstr>
      <vt:lpstr>PowerPoint Presentation</vt:lpstr>
      <vt:lpstr>Most widely used protection approaches</vt:lpstr>
      <vt:lpstr>Authentication</vt:lpstr>
      <vt:lpstr>Authorization</vt:lpstr>
      <vt:lpstr>Exhaustion of Resources</vt:lpstr>
      <vt:lpstr>Trust Establishment</vt:lpstr>
      <vt:lpstr>From the literature..</vt:lpstr>
      <vt:lpstr>From the literature..</vt:lpstr>
      <vt:lpstr>PowerPoint Presentation</vt:lpstr>
      <vt:lpstr>PowerPoint Presentation</vt:lpstr>
      <vt:lpstr>PowerPoint Presentation</vt:lpstr>
      <vt:lpstr>THREAT MODEL</vt:lpstr>
      <vt:lpstr>CK-adversary model </vt:lpstr>
      <vt:lpstr>CK-adversary model </vt:lpstr>
      <vt:lpstr>CATEGORIES OF SECURITY PROTOCOLS</vt:lpstr>
      <vt:lpstr>PowerPoint Presentation</vt:lpstr>
      <vt:lpstr>PowerPoint Presentation</vt:lpstr>
      <vt:lpstr>PowerPoint Presentation</vt:lpstr>
      <vt:lpstr>PowerPoint Presentation</vt:lpstr>
      <vt:lpstr>commonly used user authentication protocols </vt:lpstr>
      <vt:lpstr>PowerPoint Presentation</vt:lpstr>
      <vt:lpstr>PowerPoint Presentation</vt:lpstr>
      <vt:lpstr>Current challenges</vt:lpstr>
      <vt:lpstr>Efficient Design of Security Protocols</vt:lpstr>
      <vt:lpstr>SCALABILITY OF SECURITY PROTOCOLS</vt:lpstr>
      <vt:lpstr>BLOCKCHAIN BASED SECURITY PROTOCOLS DESIGNING</vt:lpstr>
      <vt:lpstr>Directions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IIIT KOTTAYAM</dc:creator>
  <cp:lastModifiedBy>IIIT KOTTAYAM</cp:lastModifiedBy>
  <cp:revision>65</cp:revision>
  <dcterms:created xsi:type="dcterms:W3CDTF">2023-06-06T05:51:51Z</dcterms:created>
  <dcterms:modified xsi:type="dcterms:W3CDTF">2023-06-08T16:44:41Z</dcterms:modified>
</cp:coreProperties>
</file>